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1247" r:id="rId2"/>
    <p:sldId id="4200" r:id="rId3"/>
    <p:sldId id="4114" r:id="rId4"/>
    <p:sldId id="4187" r:id="rId5"/>
    <p:sldId id="4188" r:id="rId6"/>
    <p:sldId id="4189" r:id="rId7"/>
    <p:sldId id="4190" r:id="rId8"/>
    <p:sldId id="4191" r:id="rId9"/>
    <p:sldId id="4193" r:id="rId10"/>
    <p:sldId id="4196" r:id="rId11"/>
    <p:sldId id="4192" r:id="rId12"/>
    <p:sldId id="4194" r:id="rId13"/>
    <p:sldId id="4195" r:id="rId14"/>
    <p:sldId id="4197" r:id="rId15"/>
    <p:sldId id="4198" r:id="rId16"/>
    <p:sldId id="4201" r:id="rId17"/>
    <p:sldId id="125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F5D"/>
    <a:srgbClr val="F162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660"/>
  </p:normalViewPr>
  <p:slideViewPr>
    <p:cSldViewPr snapToGrid="0" showGuides="1">
      <p:cViewPr varScale="1">
        <p:scale>
          <a:sx n="86" d="100"/>
          <a:sy n="86" d="100"/>
        </p:scale>
        <p:origin x="557"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DBE2E-2A08-40AA-A936-9BA443217D96}" type="datetimeFigureOut">
              <a:rPr lang="en-US" smtClean="0"/>
              <a:t>3/8/2021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0011E9-2F5E-4BE1-8A55-CA65477D215F}" type="slidenum">
              <a:rPr lang="en-US" smtClean="0"/>
              <a:t>‹#›</a:t>
            </a:fld>
            <a:endParaRPr lang="en-US"/>
          </a:p>
        </p:txBody>
      </p:sp>
    </p:spTree>
    <p:extLst>
      <p:ext uri="{BB962C8B-B14F-4D97-AF65-F5344CB8AC3E}">
        <p14:creationId xmlns:p14="http://schemas.microsoft.com/office/powerpoint/2010/main" val="656436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414">
              <a:defRPr/>
            </a:pPr>
            <a:fld id="{FC2E4FE3-F22A-4C98-A759-5A65D1ED5D5F}" type="slidenum">
              <a:rPr lang="en-US">
                <a:solidFill>
                  <a:prstClr val="black"/>
                </a:solidFill>
                <a:latin typeface="Calibri" panose="020F0502020204030204"/>
              </a:rPr>
              <a:pPr defTabSz="88141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328463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414">
              <a:defRPr/>
            </a:pPr>
            <a:fld id="{FC2E4FE3-F22A-4C98-A759-5A65D1ED5D5F}" type="slidenum">
              <a:rPr lang="en-US">
                <a:solidFill>
                  <a:prstClr val="black"/>
                </a:solidFill>
                <a:latin typeface="Calibri" panose="020F0502020204030204"/>
              </a:rPr>
              <a:pPr defTabSz="88141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902607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414">
              <a:defRPr/>
            </a:pPr>
            <a:fld id="{FC2E4FE3-F22A-4C98-A759-5A65D1ED5D5F}" type="slidenum">
              <a:rPr lang="en-US">
                <a:solidFill>
                  <a:prstClr val="black"/>
                </a:solidFill>
                <a:latin typeface="Calibri" panose="020F0502020204030204"/>
              </a:rPr>
              <a:pPr defTabSz="88141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749265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414">
              <a:defRPr/>
            </a:pPr>
            <a:fld id="{FC2E4FE3-F22A-4C98-A759-5A65D1ED5D5F}" type="slidenum">
              <a:rPr lang="en-US">
                <a:solidFill>
                  <a:prstClr val="black"/>
                </a:solidFill>
                <a:latin typeface="Calibri" panose="020F0502020204030204"/>
              </a:rPr>
              <a:pPr defTabSz="88141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48595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414">
              <a:defRPr/>
            </a:pPr>
            <a:fld id="{FC2E4FE3-F22A-4C98-A759-5A65D1ED5D5F}" type="slidenum">
              <a:rPr lang="en-US">
                <a:solidFill>
                  <a:prstClr val="black"/>
                </a:solidFill>
                <a:latin typeface="Calibri" panose="020F0502020204030204"/>
              </a:rPr>
              <a:pPr defTabSz="88141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00949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414">
              <a:defRPr/>
            </a:pPr>
            <a:fld id="{FC2E4FE3-F22A-4C98-A759-5A65D1ED5D5F}" type="slidenum">
              <a:rPr lang="en-US">
                <a:solidFill>
                  <a:prstClr val="black"/>
                </a:solidFill>
                <a:latin typeface="Calibri" panose="020F0502020204030204"/>
              </a:rPr>
              <a:pPr defTabSz="88141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470761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414">
              <a:defRPr/>
            </a:pPr>
            <a:fld id="{FC2E4FE3-F22A-4C98-A759-5A65D1ED5D5F}" type="slidenum">
              <a:rPr lang="en-US">
                <a:solidFill>
                  <a:prstClr val="black"/>
                </a:solidFill>
                <a:latin typeface="Calibri" panose="020F0502020204030204"/>
              </a:rPr>
              <a:pPr defTabSz="88141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658543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414">
              <a:defRPr/>
            </a:pPr>
            <a:fld id="{FC2E4FE3-F22A-4C98-A759-5A65D1ED5D5F}" type="slidenum">
              <a:rPr lang="en-US">
                <a:solidFill>
                  <a:prstClr val="black"/>
                </a:solidFill>
                <a:latin typeface="Calibri" panose="020F0502020204030204"/>
              </a:rPr>
              <a:pPr defTabSz="88141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226313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414">
              <a:defRPr/>
            </a:pPr>
            <a:fld id="{FC2E4FE3-F22A-4C98-A759-5A65D1ED5D5F}" type="slidenum">
              <a:rPr lang="en-US">
                <a:solidFill>
                  <a:prstClr val="black"/>
                </a:solidFill>
                <a:latin typeface="Calibri" panose="020F0502020204030204"/>
              </a:rPr>
              <a:pPr defTabSz="88141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4238869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414">
              <a:defRPr/>
            </a:pPr>
            <a:fld id="{FC2E4FE3-F22A-4C98-A759-5A65D1ED5D5F}" type="slidenum">
              <a:rPr lang="en-US">
                <a:solidFill>
                  <a:prstClr val="black"/>
                </a:solidFill>
                <a:latin typeface="Calibri" panose="020F0502020204030204"/>
              </a:rPr>
              <a:pPr defTabSz="88141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862895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414">
              <a:defRPr/>
            </a:pPr>
            <a:fld id="{FC2E4FE3-F22A-4C98-A759-5A65D1ED5D5F}" type="slidenum">
              <a:rPr lang="en-US">
                <a:solidFill>
                  <a:prstClr val="black"/>
                </a:solidFill>
                <a:latin typeface="Calibri" panose="020F0502020204030204"/>
              </a:rPr>
              <a:pPr defTabSz="88141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6194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D381D-A50E-4936-AD82-6185D97FF2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882297-37DF-4C4E-8270-714AD49FE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825D77-FAD5-4E87-B52E-7A3865706EBE}"/>
              </a:ext>
            </a:extLst>
          </p:cNvPr>
          <p:cNvSpPr>
            <a:spLocks noGrp="1"/>
          </p:cNvSpPr>
          <p:nvPr>
            <p:ph type="dt" sz="half" idx="10"/>
          </p:nvPr>
        </p:nvSpPr>
        <p:spPr/>
        <p:txBody>
          <a:bodyPr/>
          <a:lstStyle/>
          <a:p>
            <a:fld id="{50F935CE-D414-46B2-8B15-EA8759ECBF68}" type="datetimeFigureOut">
              <a:rPr lang="en-US" smtClean="0"/>
              <a:t>3/8/2021</a:t>
            </a:fld>
            <a:endParaRPr lang="en-US"/>
          </a:p>
        </p:txBody>
      </p:sp>
      <p:sp>
        <p:nvSpPr>
          <p:cNvPr id="5" name="Footer Placeholder 4">
            <a:extLst>
              <a:ext uri="{FF2B5EF4-FFF2-40B4-BE49-F238E27FC236}">
                <a16:creationId xmlns:a16="http://schemas.microsoft.com/office/drawing/2014/main" id="{652D821F-EEAA-42B6-A01A-3F018E45B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0AF5D2-8A06-498C-9118-2743F05D2DC3}"/>
              </a:ext>
            </a:extLst>
          </p:cNvPr>
          <p:cNvSpPr>
            <a:spLocks noGrp="1"/>
          </p:cNvSpPr>
          <p:nvPr>
            <p:ph type="sldNum" sz="quarter" idx="12"/>
          </p:nvPr>
        </p:nvSpPr>
        <p:spPr/>
        <p:txBody>
          <a:bodyPr/>
          <a:lstStyle/>
          <a:p>
            <a:fld id="{4E58EB46-F7DF-4B72-8C7E-7A3DE2C27E72}" type="slidenum">
              <a:rPr lang="en-US" smtClean="0"/>
              <a:t>‹#›</a:t>
            </a:fld>
            <a:endParaRPr lang="en-US"/>
          </a:p>
        </p:txBody>
      </p:sp>
    </p:spTree>
    <p:extLst>
      <p:ext uri="{BB962C8B-B14F-4D97-AF65-F5344CB8AC3E}">
        <p14:creationId xmlns:p14="http://schemas.microsoft.com/office/powerpoint/2010/main" val="2039032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D4C8-E8A5-41BC-86AA-4E59E595BC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460AF7-42EE-4DF4-8B64-7666DDEEFF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EBCDD-FA3C-4255-B247-EC2ED6B7DDAE}"/>
              </a:ext>
            </a:extLst>
          </p:cNvPr>
          <p:cNvSpPr>
            <a:spLocks noGrp="1"/>
          </p:cNvSpPr>
          <p:nvPr>
            <p:ph type="dt" sz="half" idx="10"/>
          </p:nvPr>
        </p:nvSpPr>
        <p:spPr/>
        <p:txBody>
          <a:bodyPr/>
          <a:lstStyle/>
          <a:p>
            <a:fld id="{50F935CE-D414-46B2-8B15-EA8759ECBF68}" type="datetimeFigureOut">
              <a:rPr lang="en-US" smtClean="0"/>
              <a:t>3/8/2021</a:t>
            </a:fld>
            <a:endParaRPr lang="en-US"/>
          </a:p>
        </p:txBody>
      </p:sp>
      <p:sp>
        <p:nvSpPr>
          <p:cNvPr id="5" name="Footer Placeholder 4">
            <a:extLst>
              <a:ext uri="{FF2B5EF4-FFF2-40B4-BE49-F238E27FC236}">
                <a16:creationId xmlns:a16="http://schemas.microsoft.com/office/drawing/2014/main" id="{4F992790-ADEC-441C-8C39-37EAE9FED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757EA-9FD2-42EE-9572-F290BB0097C6}"/>
              </a:ext>
            </a:extLst>
          </p:cNvPr>
          <p:cNvSpPr>
            <a:spLocks noGrp="1"/>
          </p:cNvSpPr>
          <p:nvPr>
            <p:ph type="sldNum" sz="quarter" idx="12"/>
          </p:nvPr>
        </p:nvSpPr>
        <p:spPr/>
        <p:txBody>
          <a:bodyPr/>
          <a:lstStyle/>
          <a:p>
            <a:fld id="{4E58EB46-F7DF-4B72-8C7E-7A3DE2C27E72}" type="slidenum">
              <a:rPr lang="en-US" smtClean="0"/>
              <a:t>‹#›</a:t>
            </a:fld>
            <a:endParaRPr lang="en-US"/>
          </a:p>
        </p:txBody>
      </p:sp>
    </p:spTree>
    <p:extLst>
      <p:ext uri="{BB962C8B-B14F-4D97-AF65-F5344CB8AC3E}">
        <p14:creationId xmlns:p14="http://schemas.microsoft.com/office/powerpoint/2010/main" val="2642532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73FDCC-C7DC-46CE-B671-8D69E73B8F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0B45C-108D-4519-BC57-7DC28D42A4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FCCD6-2344-40EB-B479-84C8CB0F35FB}"/>
              </a:ext>
            </a:extLst>
          </p:cNvPr>
          <p:cNvSpPr>
            <a:spLocks noGrp="1"/>
          </p:cNvSpPr>
          <p:nvPr>
            <p:ph type="dt" sz="half" idx="10"/>
          </p:nvPr>
        </p:nvSpPr>
        <p:spPr/>
        <p:txBody>
          <a:bodyPr/>
          <a:lstStyle/>
          <a:p>
            <a:fld id="{50F935CE-D414-46B2-8B15-EA8759ECBF68}" type="datetimeFigureOut">
              <a:rPr lang="en-US" smtClean="0"/>
              <a:t>3/8/2021</a:t>
            </a:fld>
            <a:endParaRPr lang="en-US"/>
          </a:p>
        </p:txBody>
      </p:sp>
      <p:sp>
        <p:nvSpPr>
          <p:cNvPr id="5" name="Footer Placeholder 4">
            <a:extLst>
              <a:ext uri="{FF2B5EF4-FFF2-40B4-BE49-F238E27FC236}">
                <a16:creationId xmlns:a16="http://schemas.microsoft.com/office/drawing/2014/main" id="{8978612E-C8C4-4626-84EB-4D8A68589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53837-574B-4B5A-AE9B-062FBA22C0AA}"/>
              </a:ext>
            </a:extLst>
          </p:cNvPr>
          <p:cNvSpPr>
            <a:spLocks noGrp="1"/>
          </p:cNvSpPr>
          <p:nvPr>
            <p:ph type="sldNum" sz="quarter" idx="12"/>
          </p:nvPr>
        </p:nvSpPr>
        <p:spPr/>
        <p:txBody>
          <a:bodyPr/>
          <a:lstStyle/>
          <a:p>
            <a:fld id="{4E58EB46-F7DF-4B72-8C7E-7A3DE2C27E72}" type="slidenum">
              <a:rPr lang="en-US" smtClean="0"/>
              <a:t>‹#›</a:t>
            </a:fld>
            <a:endParaRPr lang="en-US"/>
          </a:p>
        </p:txBody>
      </p:sp>
    </p:spTree>
    <p:extLst>
      <p:ext uri="{BB962C8B-B14F-4D97-AF65-F5344CB8AC3E}">
        <p14:creationId xmlns:p14="http://schemas.microsoft.com/office/powerpoint/2010/main" val="1938102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Holder 6">
            <a:extLst>
              <a:ext uri="{FF2B5EF4-FFF2-40B4-BE49-F238E27FC236}">
                <a16:creationId xmlns:a16="http://schemas.microsoft.com/office/drawing/2014/main" id="{D0E5ACF9-44D9-41F5-BBC2-C6A7C9918EC2}"/>
              </a:ext>
            </a:extLst>
          </p:cNvPr>
          <p:cNvSpPr>
            <a:spLocks noGrp="1"/>
          </p:cNvSpPr>
          <p:nvPr>
            <p:ph type="sldNum" sz="quarter" idx="4"/>
          </p:nvPr>
        </p:nvSpPr>
        <p:spPr>
          <a:xfrm>
            <a:off x="11582400" y="3362838"/>
            <a:ext cx="602512" cy="365125"/>
          </a:xfrm>
          <a:prstGeom prst="rect">
            <a:avLst/>
          </a:prstGeom>
        </p:spPr>
        <p:txBody>
          <a:bodyPr lIns="0" tIns="0" rIns="0" bIns="0"/>
          <a:lstStyle>
            <a:lvl1pPr algn="ctr">
              <a:defRPr sz="900" b="0" i="0">
                <a:solidFill>
                  <a:srgbClr val="7F7F7F"/>
                </a:solidFill>
                <a:latin typeface="Gotham Light"/>
                <a:cs typeface="Gotham Light"/>
              </a:defRPr>
            </a:lvl1pPr>
          </a:lstStyle>
          <a:p>
            <a:pPr marL="22413">
              <a:spcBef>
                <a:spcPts val="57"/>
              </a:spcBef>
            </a:pPr>
            <a:fld id="{81D60167-4931-47E6-BA6A-407CBD079E47}" type="slidenum">
              <a:rPr lang="en-US" smtClean="0"/>
              <a:pPr marL="22413">
                <a:spcBef>
                  <a:spcPts val="57"/>
                </a:spcBef>
              </a:pPr>
              <a:t>‹#›</a:t>
            </a:fld>
            <a:endParaRPr lang="en-US"/>
          </a:p>
        </p:txBody>
      </p:sp>
    </p:spTree>
    <p:extLst>
      <p:ext uri="{BB962C8B-B14F-4D97-AF65-F5344CB8AC3E}">
        <p14:creationId xmlns:p14="http://schemas.microsoft.com/office/powerpoint/2010/main" val="101869122"/>
      </p:ext>
    </p:extLst>
  </p:cSld>
  <p:clrMapOvr>
    <a:masterClrMapping/>
  </p:clrMapOvr>
  <p:extLst>
    <p:ext uri="{DCECCB84-F9BA-43D5-87BE-67443E8EF086}">
      <p15:sldGuideLst xmlns:p15="http://schemas.microsoft.com/office/powerpoint/2012/main">
        <p15:guide id="1" pos="7440">
          <p15:clr>
            <a:srgbClr val="FBAE40"/>
          </p15:clr>
        </p15:guide>
        <p15:guide id="2" orient="horz" pos="4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FD659-2506-46B0-8BAF-66343DA33F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37CF4C-4148-46E0-BAF7-F63436426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F8149-DC88-4855-9E4C-33B51A1D5C1E}"/>
              </a:ext>
            </a:extLst>
          </p:cNvPr>
          <p:cNvSpPr>
            <a:spLocks noGrp="1"/>
          </p:cNvSpPr>
          <p:nvPr>
            <p:ph type="dt" sz="half" idx="10"/>
          </p:nvPr>
        </p:nvSpPr>
        <p:spPr/>
        <p:txBody>
          <a:bodyPr/>
          <a:lstStyle/>
          <a:p>
            <a:fld id="{50F935CE-D414-46B2-8B15-EA8759ECBF68}" type="datetimeFigureOut">
              <a:rPr lang="en-US" smtClean="0"/>
              <a:t>3/8/2021</a:t>
            </a:fld>
            <a:endParaRPr lang="en-US"/>
          </a:p>
        </p:txBody>
      </p:sp>
      <p:sp>
        <p:nvSpPr>
          <p:cNvPr id="5" name="Footer Placeholder 4">
            <a:extLst>
              <a:ext uri="{FF2B5EF4-FFF2-40B4-BE49-F238E27FC236}">
                <a16:creationId xmlns:a16="http://schemas.microsoft.com/office/drawing/2014/main" id="{7366A12D-0427-4549-BE12-C991777DA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DCCF0-C473-4518-95B2-CD62919B48C3}"/>
              </a:ext>
            </a:extLst>
          </p:cNvPr>
          <p:cNvSpPr>
            <a:spLocks noGrp="1"/>
          </p:cNvSpPr>
          <p:nvPr>
            <p:ph type="sldNum" sz="quarter" idx="12"/>
          </p:nvPr>
        </p:nvSpPr>
        <p:spPr/>
        <p:txBody>
          <a:bodyPr/>
          <a:lstStyle/>
          <a:p>
            <a:fld id="{4E58EB46-F7DF-4B72-8C7E-7A3DE2C27E72}" type="slidenum">
              <a:rPr lang="en-US" smtClean="0"/>
              <a:t>‹#›</a:t>
            </a:fld>
            <a:endParaRPr lang="en-US"/>
          </a:p>
        </p:txBody>
      </p:sp>
    </p:spTree>
    <p:extLst>
      <p:ext uri="{BB962C8B-B14F-4D97-AF65-F5344CB8AC3E}">
        <p14:creationId xmlns:p14="http://schemas.microsoft.com/office/powerpoint/2010/main" val="361429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EA16A-0A7F-4A46-92DF-DFACC9AE1E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689337-FB28-4809-AF46-CFB13180BA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5421F-BC1B-4DC8-9FEF-B498A370A1F0}"/>
              </a:ext>
            </a:extLst>
          </p:cNvPr>
          <p:cNvSpPr>
            <a:spLocks noGrp="1"/>
          </p:cNvSpPr>
          <p:nvPr>
            <p:ph type="dt" sz="half" idx="10"/>
          </p:nvPr>
        </p:nvSpPr>
        <p:spPr/>
        <p:txBody>
          <a:bodyPr/>
          <a:lstStyle/>
          <a:p>
            <a:fld id="{50F935CE-D414-46B2-8B15-EA8759ECBF68}" type="datetimeFigureOut">
              <a:rPr lang="en-US" smtClean="0"/>
              <a:t>3/8/2021</a:t>
            </a:fld>
            <a:endParaRPr lang="en-US"/>
          </a:p>
        </p:txBody>
      </p:sp>
      <p:sp>
        <p:nvSpPr>
          <p:cNvPr id="5" name="Footer Placeholder 4">
            <a:extLst>
              <a:ext uri="{FF2B5EF4-FFF2-40B4-BE49-F238E27FC236}">
                <a16:creationId xmlns:a16="http://schemas.microsoft.com/office/drawing/2014/main" id="{26EB357E-1BDF-47F4-AC64-9B8D121D2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39290-70D3-4EFA-8FE6-D95A97D9CEEE}"/>
              </a:ext>
            </a:extLst>
          </p:cNvPr>
          <p:cNvSpPr>
            <a:spLocks noGrp="1"/>
          </p:cNvSpPr>
          <p:nvPr>
            <p:ph type="sldNum" sz="quarter" idx="12"/>
          </p:nvPr>
        </p:nvSpPr>
        <p:spPr/>
        <p:txBody>
          <a:bodyPr/>
          <a:lstStyle/>
          <a:p>
            <a:fld id="{4E58EB46-F7DF-4B72-8C7E-7A3DE2C27E72}" type="slidenum">
              <a:rPr lang="en-US" smtClean="0"/>
              <a:t>‹#›</a:t>
            </a:fld>
            <a:endParaRPr lang="en-US"/>
          </a:p>
        </p:txBody>
      </p:sp>
    </p:spTree>
    <p:extLst>
      <p:ext uri="{BB962C8B-B14F-4D97-AF65-F5344CB8AC3E}">
        <p14:creationId xmlns:p14="http://schemas.microsoft.com/office/powerpoint/2010/main" val="3718977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1998-93A5-49B0-89BA-A0A767C155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30A2FE-E7FD-4AFC-9867-3088A59ACE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0537FF-1340-4E18-917F-D7780E879B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686771-20A5-4C0C-A3D5-89F88891041F}"/>
              </a:ext>
            </a:extLst>
          </p:cNvPr>
          <p:cNvSpPr>
            <a:spLocks noGrp="1"/>
          </p:cNvSpPr>
          <p:nvPr>
            <p:ph type="dt" sz="half" idx="10"/>
          </p:nvPr>
        </p:nvSpPr>
        <p:spPr/>
        <p:txBody>
          <a:bodyPr/>
          <a:lstStyle/>
          <a:p>
            <a:fld id="{50F935CE-D414-46B2-8B15-EA8759ECBF68}" type="datetimeFigureOut">
              <a:rPr lang="en-US" smtClean="0"/>
              <a:t>3/8/2021</a:t>
            </a:fld>
            <a:endParaRPr lang="en-US"/>
          </a:p>
        </p:txBody>
      </p:sp>
      <p:sp>
        <p:nvSpPr>
          <p:cNvPr id="6" name="Footer Placeholder 5">
            <a:extLst>
              <a:ext uri="{FF2B5EF4-FFF2-40B4-BE49-F238E27FC236}">
                <a16:creationId xmlns:a16="http://schemas.microsoft.com/office/drawing/2014/main" id="{C515404D-6C66-44DE-AB70-5EE0401427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0580A-0863-4B42-ABCA-144E5AB5EA48}"/>
              </a:ext>
            </a:extLst>
          </p:cNvPr>
          <p:cNvSpPr>
            <a:spLocks noGrp="1"/>
          </p:cNvSpPr>
          <p:nvPr>
            <p:ph type="sldNum" sz="quarter" idx="12"/>
          </p:nvPr>
        </p:nvSpPr>
        <p:spPr/>
        <p:txBody>
          <a:bodyPr/>
          <a:lstStyle/>
          <a:p>
            <a:fld id="{4E58EB46-F7DF-4B72-8C7E-7A3DE2C27E72}" type="slidenum">
              <a:rPr lang="en-US" smtClean="0"/>
              <a:t>‹#›</a:t>
            </a:fld>
            <a:endParaRPr lang="en-US"/>
          </a:p>
        </p:txBody>
      </p:sp>
    </p:spTree>
    <p:extLst>
      <p:ext uri="{BB962C8B-B14F-4D97-AF65-F5344CB8AC3E}">
        <p14:creationId xmlns:p14="http://schemas.microsoft.com/office/powerpoint/2010/main" val="2439698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904EA-609D-4B78-B3BF-058DEBD67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28EB45-1CA8-4A61-A70B-22F4305F75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32A158-EAAF-4C44-B213-1613B8714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5F271E-F188-4C5E-8ACC-50A2E69B2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9773AB-0A97-4613-80D4-6FA68813EB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334F83-2896-4A64-946D-4BD53DB9675F}"/>
              </a:ext>
            </a:extLst>
          </p:cNvPr>
          <p:cNvSpPr>
            <a:spLocks noGrp="1"/>
          </p:cNvSpPr>
          <p:nvPr>
            <p:ph type="dt" sz="half" idx="10"/>
          </p:nvPr>
        </p:nvSpPr>
        <p:spPr/>
        <p:txBody>
          <a:bodyPr/>
          <a:lstStyle/>
          <a:p>
            <a:fld id="{50F935CE-D414-46B2-8B15-EA8759ECBF68}" type="datetimeFigureOut">
              <a:rPr lang="en-US" smtClean="0"/>
              <a:t>3/8/2021</a:t>
            </a:fld>
            <a:endParaRPr lang="en-US"/>
          </a:p>
        </p:txBody>
      </p:sp>
      <p:sp>
        <p:nvSpPr>
          <p:cNvPr id="8" name="Footer Placeholder 7">
            <a:extLst>
              <a:ext uri="{FF2B5EF4-FFF2-40B4-BE49-F238E27FC236}">
                <a16:creationId xmlns:a16="http://schemas.microsoft.com/office/drawing/2014/main" id="{ADBE19D3-AC59-4C9E-B015-26225BA6ED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F9B969-9796-40DD-9F37-DF7547A6761E}"/>
              </a:ext>
            </a:extLst>
          </p:cNvPr>
          <p:cNvSpPr>
            <a:spLocks noGrp="1"/>
          </p:cNvSpPr>
          <p:nvPr>
            <p:ph type="sldNum" sz="quarter" idx="12"/>
          </p:nvPr>
        </p:nvSpPr>
        <p:spPr/>
        <p:txBody>
          <a:bodyPr/>
          <a:lstStyle/>
          <a:p>
            <a:fld id="{4E58EB46-F7DF-4B72-8C7E-7A3DE2C27E72}" type="slidenum">
              <a:rPr lang="en-US" smtClean="0"/>
              <a:t>‹#›</a:t>
            </a:fld>
            <a:endParaRPr lang="en-US"/>
          </a:p>
        </p:txBody>
      </p:sp>
    </p:spTree>
    <p:extLst>
      <p:ext uri="{BB962C8B-B14F-4D97-AF65-F5344CB8AC3E}">
        <p14:creationId xmlns:p14="http://schemas.microsoft.com/office/powerpoint/2010/main" val="203338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604A-D06B-4F96-A8BB-705A956739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D3CC70-3612-4E35-96E1-476F163A62D0}"/>
              </a:ext>
            </a:extLst>
          </p:cNvPr>
          <p:cNvSpPr>
            <a:spLocks noGrp="1"/>
          </p:cNvSpPr>
          <p:nvPr>
            <p:ph type="dt" sz="half" idx="10"/>
          </p:nvPr>
        </p:nvSpPr>
        <p:spPr/>
        <p:txBody>
          <a:bodyPr/>
          <a:lstStyle/>
          <a:p>
            <a:fld id="{50F935CE-D414-46B2-8B15-EA8759ECBF68}" type="datetimeFigureOut">
              <a:rPr lang="en-US" smtClean="0"/>
              <a:t>3/8/2021</a:t>
            </a:fld>
            <a:endParaRPr lang="en-US"/>
          </a:p>
        </p:txBody>
      </p:sp>
      <p:sp>
        <p:nvSpPr>
          <p:cNvPr id="4" name="Footer Placeholder 3">
            <a:extLst>
              <a:ext uri="{FF2B5EF4-FFF2-40B4-BE49-F238E27FC236}">
                <a16:creationId xmlns:a16="http://schemas.microsoft.com/office/drawing/2014/main" id="{2E7A21F8-11E0-4994-BBC2-0F0A9E8CB3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72E69F-9661-458C-A24C-76FC1BA4CE8B}"/>
              </a:ext>
            </a:extLst>
          </p:cNvPr>
          <p:cNvSpPr>
            <a:spLocks noGrp="1"/>
          </p:cNvSpPr>
          <p:nvPr>
            <p:ph type="sldNum" sz="quarter" idx="12"/>
          </p:nvPr>
        </p:nvSpPr>
        <p:spPr/>
        <p:txBody>
          <a:bodyPr/>
          <a:lstStyle/>
          <a:p>
            <a:fld id="{4E58EB46-F7DF-4B72-8C7E-7A3DE2C27E72}" type="slidenum">
              <a:rPr lang="en-US" smtClean="0"/>
              <a:t>‹#›</a:t>
            </a:fld>
            <a:endParaRPr lang="en-US"/>
          </a:p>
        </p:txBody>
      </p:sp>
    </p:spTree>
    <p:extLst>
      <p:ext uri="{BB962C8B-B14F-4D97-AF65-F5344CB8AC3E}">
        <p14:creationId xmlns:p14="http://schemas.microsoft.com/office/powerpoint/2010/main" val="271100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ECCAD7-0FE8-4FB2-8A1A-E75BE81EFF50}"/>
              </a:ext>
            </a:extLst>
          </p:cNvPr>
          <p:cNvSpPr>
            <a:spLocks noGrp="1"/>
          </p:cNvSpPr>
          <p:nvPr>
            <p:ph type="dt" sz="half" idx="10"/>
          </p:nvPr>
        </p:nvSpPr>
        <p:spPr/>
        <p:txBody>
          <a:bodyPr/>
          <a:lstStyle/>
          <a:p>
            <a:fld id="{50F935CE-D414-46B2-8B15-EA8759ECBF68}" type="datetimeFigureOut">
              <a:rPr lang="en-US" smtClean="0"/>
              <a:t>3/8/2021</a:t>
            </a:fld>
            <a:endParaRPr lang="en-US"/>
          </a:p>
        </p:txBody>
      </p:sp>
      <p:sp>
        <p:nvSpPr>
          <p:cNvPr id="3" name="Footer Placeholder 2">
            <a:extLst>
              <a:ext uri="{FF2B5EF4-FFF2-40B4-BE49-F238E27FC236}">
                <a16:creationId xmlns:a16="http://schemas.microsoft.com/office/drawing/2014/main" id="{EC49A26F-507A-4974-A924-C34EBF293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FA06FD-F785-470A-A227-7414D0169E88}"/>
              </a:ext>
            </a:extLst>
          </p:cNvPr>
          <p:cNvSpPr>
            <a:spLocks noGrp="1"/>
          </p:cNvSpPr>
          <p:nvPr>
            <p:ph type="sldNum" sz="quarter" idx="12"/>
          </p:nvPr>
        </p:nvSpPr>
        <p:spPr/>
        <p:txBody>
          <a:bodyPr/>
          <a:lstStyle/>
          <a:p>
            <a:fld id="{4E58EB46-F7DF-4B72-8C7E-7A3DE2C27E72}" type="slidenum">
              <a:rPr lang="en-US" smtClean="0"/>
              <a:t>‹#›</a:t>
            </a:fld>
            <a:endParaRPr lang="en-US"/>
          </a:p>
        </p:txBody>
      </p:sp>
    </p:spTree>
    <p:extLst>
      <p:ext uri="{BB962C8B-B14F-4D97-AF65-F5344CB8AC3E}">
        <p14:creationId xmlns:p14="http://schemas.microsoft.com/office/powerpoint/2010/main" val="3587295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DFB0D-FF1C-49D7-AD7A-3F9FD7A45A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D8C216-C930-4ED7-B1B8-DA4C9E44A4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5D8CC5-23B3-4464-A690-89F792EF43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927A7A-A3E6-46DE-AECA-2BB2BA8A3B28}"/>
              </a:ext>
            </a:extLst>
          </p:cNvPr>
          <p:cNvSpPr>
            <a:spLocks noGrp="1"/>
          </p:cNvSpPr>
          <p:nvPr>
            <p:ph type="dt" sz="half" idx="10"/>
          </p:nvPr>
        </p:nvSpPr>
        <p:spPr/>
        <p:txBody>
          <a:bodyPr/>
          <a:lstStyle/>
          <a:p>
            <a:fld id="{50F935CE-D414-46B2-8B15-EA8759ECBF68}" type="datetimeFigureOut">
              <a:rPr lang="en-US" smtClean="0"/>
              <a:t>3/8/2021</a:t>
            </a:fld>
            <a:endParaRPr lang="en-US"/>
          </a:p>
        </p:txBody>
      </p:sp>
      <p:sp>
        <p:nvSpPr>
          <p:cNvPr id="6" name="Footer Placeholder 5">
            <a:extLst>
              <a:ext uri="{FF2B5EF4-FFF2-40B4-BE49-F238E27FC236}">
                <a16:creationId xmlns:a16="http://schemas.microsoft.com/office/drawing/2014/main" id="{0C39BFA4-CE51-476F-B323-A04D1AA13A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F4D8C0-8BC5-4060-AFB9-BDC404290364}"/>
              </a:ext>
            </a:extLst>
          </p:cNvPr>
          <p:cNvSpPr>
            <a:spLocks noGrp="1"/>
          </p:cNvSpPr>
          <p:nvPr>
            <p:ph type="sldNum" sz="quarter" idx="12"/>
          </p:nvPr>
        </p:nvSpPr>
        <p:spPr/>
        <p:txBody>
          <a:bodyPr/>
          <a:lstStyle/>
          <a:p>
            <a:fld id="{4E58EB46-F7DF-4B72-8C7E-7A3DE2C27E72}" type="slidenum">
              <a:rPr lang="en-US" smtClean="0"/>
              <a:t>‹#›</a:t>
            </a:fld>
            <a:endParaRPr lang="en-US"/>
          </a:p>
        </p:txBody>
      </p:sp>
    </p:spTree>
    <p:extLst>
      <p:ext uri="{BB962C8B-B14F-4D97-AF65-F5344CB8AC3E}">
        <p14:creationId xmlns:p14="http://schemas.microsoft.com/office/powerpoint/2010/main" val="61431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F957-0E5B-405B-BB0A-9C892E0144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0E0778-F66E-47E0-8183-8CC7DC68FE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19F1F5-78F0-4738-8071-118D12C06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6516E4-286C-42D5-AF93-3FC1FC51E68E}"/>
              </a:ext>
            </a:extLst>
          </p:cNvPr>
          <p:cNvSpPr>
            <a:spLocks noGrp="1"/>
          </p:cNvSpPr>
          <p:nvPr>
            <p:ph type="dt" sz="half" idx="10"/>
          </p:nvPr>
        </p:nvSpPr>
        <p:spPr/>
        <p:txBody>
          <a:bodyPr/>
          <a:lstStyle/>
          <a:p>
            <a:fld id="{50F935CE-D414-46B2-8B15-EA8759ECBF68}" type="datetimeFigureOut">
              <a:rPr lang="en-US" smtClean="0"/>
              <a:t>3/8/2021</a:t>
            </a:fld>
            <a:endParaRPr lang="en-US"/>
          </a:p>
        </p:txBody>
      </p:sp>
      <p:sp>
        <p:nvSpPr>
          <p:cNvPr id="6" name="Footer Placeholder 5">
            <a:extLst>
              <a:ext uri="{FF2B5EF4-FFF2-40B4-BE49-F238E27FC236}">
                <a16:creationId xmlns:a16="http://schemas.microsoft.com/office/drawing/2014/main" id="{1F142609-C6D5-41C9-BB91-7958BC3E7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F3A56-1D5F-4FC1-A7F1-542B1865503D}"/>
              </a:ext>
            </a:extLst>
          </p:cNvPr>
          <p:cNvSpPr>
            <a:spLocks noGrp="1"/>
          </p:cNvSpPr>
          <p:nvPr>
            <p:ph type="sldNum" sz="quarter" idx="12"/>
          </p:nvPr>
        </p:nvSpPr>
        <p:spPr/>
        <p:txBody>
          <a:bodyPr/>
          <a:lstStyle/>
          <a:p>
            <a:fld id="{4E58EB46-F7DF-4B72-8C7E-7A3DE2C27E72}" type="slidenum">
              <a:rPr lang="en-US" smtClean="0"/>
              <a:t>‹#›</a:t>
            </a:fld>
            <a:endParaRPr lang="en-US"/>
          </a:p>
        </p:txBody>
      </p:sp>
    </p:spTree>
    <p:extLst>
      <p:ext uri="{BB962C8B-B14F-4D97-AF65-F5344CB8AC3E}">
        <p14:creationId xmlns:p14="http://schemas.microsoft.com/office/powerpoint/2010/main" val="2210127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E0160-45AE-4775-91E3-814988230C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3B3400-DE10-4591-B5B7-2C0D2C75E8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90425-CEF9-4D3E-8AF3-0389E3EB89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935CE-D414-46B2-8B15-EA8759ECBF68}" type="datetimeFigureOut">
              <a:rPr lang="en-US" smtClean="0"/>
              <a:t>3/8/2021</a:t>
            </a:fld>
            <a:endParaRPr lang="en-US"/>
          </a:p>
        </p:txBody>
      </p:sp>
      <p:sp>
        <p:nvSpPr>
          <p:cNvPr id="5" name="Footer Placeholder 4">
            <a:extLst>
              <a:ext uri="{FF2B5EF4-FFF2-40B4-BE49-F238E27FC236}">
                <a16:creationId xmlns:a16="http://schemas.microsoft.com/office/drawing/2014/main" id="{DF7F3E20-171E-4032-A3A6-29BE86E896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A875F6-6316-4483-80E3-35DC463DFE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8EB46-F7DF-4B72-8C7E-7A3DE2C27E72}" type="slidenum">
              <a:rPr lang="en-US" smtClean="0"/>
              <a:t>‹#›</a:t>
            </a:fld>
            <a:endParaRPr lang="en-US"/>
          </a:p>
        </p:txBody>
      </p:sp>
    </p:spTree>
    <p:extLst>
      <p:ext uri="{BB962C8B-B14F-4D97-AF65-F5344CB8AC3E}">
        <p14:creationId xmlns:p14="http://schemas.microsoft.com/office/powerpoint/2010/main" val="351736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9AA6A17-DDB9-48C1-A475-5D9A080A3620}"/>
              </a:ext>
            </a:extLst>
          </p:cNvPr>
          <p:cNvSpPr/>
          <p:nvPr/>
        </p:nvSpPr>
        <p:spPr>
          <a:xfrm>
            <a:off x="9213824" y="6100177"/>
            <a:ext cx="2643880" cy="369332"/>
          </a:xfrm>
          <a:prstGeom prst="rect">
            <a:avLst/>
          </a:prstGeom>
          <a:noFill/>
        </p:spPr>
        <p:txBody>
          <a:bodyPr wrap="square">
            <a:spAutoFit/>
          </a:bodyPr>
          <a:lstStyle/>
          <a:p>
            <a:r>
              <a:rPr lang="en-US" kern="900" spc="150">
                <a:solidFill>
                  <a:schemeClr val="bg1"/>
                </a:solidFill>
                <a:latin typeface="Gotham Light" pitchFamily="50" charset="0"/>
              </a:rPr>
              <a:t>THE SPACE TO BE</a:t>
            </a:r>
          </a:p>
        </p:txBody>
      </p:sp>
      <p:sp>
        <p:nvSpPr>
          <p:cNvPr id="14" name="Rectangle 13">
            <a:extLst>
              <a:ext uri="{FF2B5EF4-FFF2-40B4-BE49-F238E27FC236}">
                <a16:creationId xmlns:a16="http://schemas.microsoft.com/office/drawing/2014/main" id="{ABA11EE5-64EB-44B4-8FBD-7376AC3A806B}"/>
              </a:ext>
            </a:extLst>
          </p:cNvPr>
          <p:cNvSpPr/>
          <p:nvPr/>
        </p:nvSpPr>
        <p:spPr>
          <a:xfrm>
            <a:off x="6362091" y="304799"/>
            <a:ext cx="5829909" cy="6206271"/>
          </a:xfrm>
          <a:prstGeom prst="rect">
            <a:avLst/>
          </a:prstGeom>
          <a:solidFill>
            <a:srgbClr val="F6E0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0BE1B10-5613-2449-9756-7760B1F1E801}"/>
              </a:ext>
            </a:extLst>
          </p:cNvPr>
          <p:cNvSpPr txBox="1">
            <a:spLocks/>
          </p:cNvSpPr>
          <p:nvPr/>
        </p:nvSpPr>
        <p:spPr>
          <a:xfrm>
            <a:off x="6519712" y="3211342"/>
            <a:ext cx="5441379" cy="4890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rgbClr val="4F5554"/>
                </a:solidFill>
                <a:latin typeface="Gotham Light" pitchFamily="50" charset="0"/>
              </a:rPr>
              <a:t>DISASTER </a:t>
            </a:r>
          </a:p>
          <a:p>
            <a:r>
              <a:rPr lang="en-US" sz="3000" dirty="0">
                <a:solidFill>
                  <a:srgbClr val="4F5554"/>
                </a:solidFill>
                <a:latin typeface="Gotham Light" pitchFamily="50" charset="0"/>
              </a:rPr>
              <a:t>PREPAREDNESS</a:t>
            </a:r>
          </a:p>
        </p:txBody>
      </p:sp>
      <p:sp>
        <p:nvSpPr>
          <p:cNvPr id="2" name="TextBox 1">
            <a:extLst>
              <a:ext uri="{FF2B5EF4-FFF2-40B4-BE49-F238E27FC236}">
                <a16:creationId xmlns:a16="http://schemas.microsoft.com/office/drawing/2014/main" id="{A6AA881B-F0AF-4B44-935E-C1884D3819CC}"/>
              </a:ext>
            </a:extLst>
          </p:cNvPr>
          <p:cNvSpPr txBox="1"/>
          <p:nvPr/>
        </p:nvSpPr>
        <p:spPr>
          <a:xfrm>
            <a:off x="9930869" y="6096338"/>
            <a:ext cx="4756826" cy="307777"/>
          </a:xfrm>
          <a:prstGeom prst="rect">
            <a:avLst/>
          </a:prstGeom>
          <a:noFill/>
        </p:spPr>
        <p:txBody>
          <a:bodyPr wrap="square" rtlCol="0">
            <a:spAutoFit/>
          </a:bodyPr>
          <a:lstStyle/>
          <a:p>
            <a:r>
              <a:rPr lang="en-US" sz="1400" spc="300">
                <a:solidFill>
                  <a:schemeClr val="bg2">
                    <a:lumMod val="50000"/>
                  </a:schemeClr>
                </a:solidFill>
                <a:latin typeface="Gotham Light" pitchFamily="50" charset="0"/>
              </a:rPr>
              <a:t>THE         TO BE</a:t>
            </a:r>
          </a:p>
        </p:txBody>
      </p:sp>
      <p:pic>
        <p:nvPicPr>
          <p:cNvPr id="5" name="Picture 4" descr="A picture containing clock&#10;&#10;Description automatically generated">
            <a:extLst>
              <a:ext uri="{FF2B5EF4-FFF2-40B4-BE49-F238E27FC236}">
                <a16:creationId xmlns:a16="http://schemas.microsoft.com/office/drawing/2014/main" id="{274D1277-EFDD-44D6-87F2-8ABD3D50A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2012" y="5673179"/>
            <a:ext cx="749077" cy="423159"/>
          </a:xfrm>
          <a:prstGeom prst="rect">
            <a:avLst/>
          </a:prstGeom>
        </p:spPr>
      </p:pic>
      <p:sp>
        <p:nvSpPr>
          <p:cNvPr id="7" name="Title 1">
            <a:extLst>
              <a:ext uri="{FF2B5EF4-FFF2-40B4-BE49-F238E27FC236}">
                <a16:creationId xmlns:a16="http://schemas.microsoft.com/office/drawing/2014/main" id="{4503D708-5CB8-4B3B-86D5-FB43A0283822}"/>
              </a:ext>
            </a:extLst>
          </p:cNvPr>
          <p:cNvSpPr txBox="1">
            <a:spLocks/>
          </p:cNvSpPr>
          <p:nvPr/>
        </p:nvSpPr>
        <p:spPr>
          <a:xfrm>
            <a:off x="6816596" y="2152897"/>
            <a:ext cx="2965446" cy="23586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6000" dirty="0">
              <a:solidFill>
                <a:srgbClr val="F6E0CB"/>
              </a:solidFill>
              <a:latin typeface="MoonTime 2" pitchFamily="50" charset="0"/>
            </a:endParaRPr>
          </a:p>
          <a:p>
            <a:endParaRPr lang="en-US" sz="6000" dirty="0">
              <a:solidFill>
                <a:srgbClr val="F04E4C"/>
              </a:solidFill>
              <a:latin typeface="MoonTime 2" pitchFamily="50" charset="0"/>
            </a:endParaRPr>
          </a:p>
          <a:p>
            <a:endParaRPr lang="en-US" sz="6000" dirty="0">
              <a:solidFill>
                <a:srgbClr val="F6E0CB"/>
              </a:solidFill>
              <a:latin typeface="MoonTime 2" pitchFamily="50" charset="0"/>
            </a:endParaRPr>
          </a:p>
        </p:txBody>
      </p:sp>
      <p:sp>
        <p:nvSpPr>
          <p:cNvPr id="9" name="TextBox 8">
            <a:extLst>
              <a:ext uri="{FF2B5EF4-FFF2-40B4-BE49-F238E27FC236}">
                <a16:creationId xmlns:a16="http://schemas.microsoft.com/office/drawing/2014/main" id="{117F7519-72BD-4D2E-99D3-D144C631A4B2}"/>
              </a:ext>
            </a:extLst>
          </p:cNvPr>
          <p:cNvSpPr txBox="1"/>
          <p:nvPr/>
        </p:nvSpPr>
        <p:spPr>
          <a:xfrm>
            <a:off x="9575451" y="5173603"/>
            <a:ext cx="2839864" cy="2031325"/>
          </a:xfrm>
          <a:prstGeom prst="rect">
            <a:avLst/>
          </a:prstGeom>
          <a:noFill/>
        </p:spPr>
        <p:txBody>
          <a:bodyPr wrap="square" rtlCol="0">
            <a:spAutoFit/>
          </a:bodyPr>
          <a:lstStyle/>
          <a:p>
            <a:endParaRPr lang="en-US" sz="4200">
              <a:solidFill>
                <a:srgbClr val="F6E0CB"/>
              </a:solidFill>
              <a:latin typeface="MoonTime 2" pitchFamily="50" charset="0"/>
            </a:endParaRPr>
          </a:p>
          <a:p>
            <a:r>
              <a:rPr lang="en-US" sz="4200">
                <a:solidFill>
                  <a:srgbClr val="F04E4C"/>
                </a:solidFill>
                <a:latin typeface="MoonTime 2" pitchFamily="50" charset="0"/>
              </a:rPr>
              <a:t>	</a:t>
            </a:r>
            <a:r>
              <a:rPr lang="en-US" sz="3600">
                <a:solidFill>
                  <a:srgbClr val="F04E4C"/>
                </a:solidFill>
                <a:latin typeface="MoonTime 2" pitchFamily="50" charset="0"/>
              </a:rPr>
              <a:t>space</a:t>
            </a:r>
          </a:p>
          <a:p>
            <a:endParaRPr lang="en-US" sz="4200">
              <a:solidFill>
                <a:srgbClr val="F6E0CB"/>
              </a:solidFill>
              <a:latin typeface="MoonTime 2" pitchFamily="50" charset="0"/>
            </a:endParaRPr>
          </a:p>
        </p:txBody>
      </p:sp>
      <p:pic>
        <p:nvPicPr>
          <p:cNvPr id="4" name="Picture 3" descr="Low angle view of lightning against cloudy sky at dusk">
            <a:extLst>
              <a:ext uri="{FF2B5EF4-FFF2-40B4-BE49-F238E27FC236}">
                <a16:creationId xmlns:a16="http://schemas.microsoft.com/office/drawing/2014/main" id="{BCCEEF24-028C-4618-B9DA-89B0E59BFE64}"/>
              </a:ext>
            </a:extLst>
          </p:cNvPr>
          <p:cNvPicPr>
            <a:picLocks noChangeAspect="1"/>
          </p:cNvPicPr>
          <p:nvPr/>
        </p:nvPicPr>
        <p:blipFill rotWithShape="1">
          <a:blip r:embed="rId3">
            <a:extLst>
              <a:ext uri="{28A0092B-C50C-407E-A947-70E740481C1C}">
                <a14:useLocalDpi xmlns:a14="http://schemas.microsoft.com/office/drawing/2010/main" val="0"/>
              </a:ext>
            </a:extLst>
          </a:blip>
          <a:srcRect l="52195"/>
          <a:stretch/>
        </p:blipFill>
        <p:spPr>
          <a:xfrm>
            <a:off x="334296" y="304800"/>
            <a:ext cx="5690546" cy="6206271"/>
          </a:xfrm>
          <a:prstGeom prst="rect">
            <a:avLst/>
          </a:prstGeom>
        </p:spPr>
      </p:pic>
    </p:spTree>
    <p:extLst>
      <p:ext uri="{BB962C8B-B14F-4D97-AF65-F5344CB8AC3E}">
        <p14:creationId xmlns:p14="http://schemas.microsoft.com/office/powerpoint/2010/main" val="1868879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579149FE-AA97-4DDD-BE83-B5C1C06344EB}"/>
              </a:ext>
            </a:extLst>
          </p:cNvPr>
          <p:cNvSpPr/>
          <p:nvPr/>
        </p:nvSpPr>
        <p:spPr>
          <a:xfrm flipH="1">
            <a:off x="7088" y="1357526"/>
            <a:ext cx="12199276" cy="5500474"/>
          </a:xfrm>
          <a:custGeom>
            <a:avLst/>
            <a:gdLst>
              <a:gd name="connsiteX0" fmla="*/ 0 w 12994104"/>
              <a:gd name="connsiteY0" fmla="*/ 6858000 h 6858000"/>
              <a:gd name="connsiteX1" fmla="*/ 1714500 w 12994104"/>
              <a:gd name="connsiteY1" fmla="*/ 0 h 6858000"/>
              <a:gd name="connsiteX2" fmla="*/ 12994104 w 12994104"/>
              <a:gd name="connsiteY2" fmla="*/ 0 h 6858000"/>
              <a:gd name="connsiteX3" fmla="*/ 11279604 w 12994104"/>
              <a:gd name="connsiteY3" fmla="*/ 6858000 h 6858000"/>
              <a:gd name="connsiteX4" fmla="*/ 0 w 12994104"/>
              <a:gd name="connsiteY4" fmla="*/ 6858000 h 6858000"/>
              <a:gd name="connsiteX0" fmla="*/ 0 w 11279604"/>
              <a:gd name="connsiteY0" fmla="*/ 6858000 h 6858000"/>
              <a:gd name="connsiteX1" fmla="*/ 1714500 w 11279604"/>
              <a:gd name="connsiteY1" fmla="*/ 0 h 6858000"/>
              <a:gd name="connsiteX2" fmla="*/ 11263627 w 11279604"/>
              <a:gd name="connsiteY2" fmla="*/ 0 h 6858000"/>
              <a:gd name="connsiteX3" fmla="*/ 11279604 w 11279604"/>
              <a:gd name="connsiteY3" fmla="*/ 6858000 h 6858000"/>
              <a:gd name="connsiteX4" fmla="*/ 0 w 11279604"/>
              <a:gd name="connsiteY4" fmla="*/ 6858000 h 6858000"/>
              <a:gd name="connsiteX0" fmla="*/ 852853 w 12132457"/>
              <a:gd name="connsiteY0" fmla="*/ 6858000 h 6858000"/>
              <a:gd name="connsiteX1" fmla="*/ 0 w 12132457"/>
              <a:gd name="connsiteY1" fmla="*/ 0 h 6858000"/>
              <a:gd name="connsiteX2" fmla="*/ 12116480 w 12132457"/>
              <a:gd name="connsiteY2" fmla="*/ 0 h 6858000"/>
              <a:gd name="connsiteX3" fmla="*/ 12132457 w 12132457"/>
              <a:gd name="connsiteY3" fmla="*/ 6858000 h 6858000"/>
              <a:gd name="connsiteX4" fmla="*/ 852853 w 12132457"/>
              <a:gd name="connsiteY4" fmla="*/ 6858000 h 6858000"/>
              <a:gd name="connsiteX0" fmla="*/ 0 w 12184479"/>
              <a:gd name="connsiteY0" fmla="*/ 6848475 h 6858000"/>
              <a:gd name="connsiteX1" fmla="*/ 52022 w 12184479"/>
              <a:gd name="connsiteY1" fmla="*/ 0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0 w 12184479"/>
              <a:gd name="connsiteY0" fmla="*/ 6848475 h 6858000"/>
              <a:gd name="connsiteX1" fmla="*/ 4397 w 12184479"/>
              <a:gd name="connsiteY1" fmla="*/ 28575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45983 w 12230462"/>
              <a:gd name="connsiteY0" fmla="*/ 6859657 h 6869182"/>
              <a:gd name="connsiteX1" fmla="*/ 32 w 12230462"/>
              <a:gd name="connsiteY1" fmla="*/ 0 h 6869182"/>
              <a:gd name="connsiteX2" fmla="*/ 12214485 w 12230462"/>
              <a:gd name="connsiteY2" fmla="*/ 11182 h 6869182"/>
              <a:gd name="connsiteX3" fmla="*/ 12230462 w 12230462"/>
              <a:gd name="connsiteY3" fmla="*/ 6869182 h 6869182"/>
              <a:gd name="connsiteX4" fmla="*/ 45983 w 12230462"/>
              <a:gd name="connsiteY4" fmla="*/ 6859657 h 6869182"/>
              <a:gd name="connsiteX0" fmla="*/ 0 w 12238099"/>
              <a:gd name="connsiteY0" fmla="*/ 6869971 h 6869971"/>
              <a:gd name="connsiteX1" fmla="*/ 7669 w 12238099"/>
              <a:gd name="connsiteY1" fmla="*/ 0 h 6869971"/>
              <a:gd name="connsiteX2" fmla="*/ 12222122 w 12238099"/>
              <a:gd name="connsiteY2" fmla="*/ 11182 h 6869971"/>
              <a:gd name="connsiteX3" fmla="*/ 12238099 w 12238099"/>
              <a:gd name="connsiteY3" fmla="*/ 6869182 h 6869971"/>
              <a:gd name="connsiteX4" fmla="*/ 0 w 12238099"/>
              <a:gd name="connsiteY4" fmla="*/ 6869971 h 6869971"/>
              <a:gd name="connsiteX0" fmla="*/ 0 w 12245047"/>
              <a:gd name="connsiteY0" fmla="*/ 6869971 h 6869971"/>
              <a:gd name="connsiteX1" fmla="*/ 7669 w 12245047"/>
              <a:gd name="connsiteY1" fmla="*/ 0 h 6869971"/>
              <a:gd name="connsiteX2" fmla="*/ 12243975 w 12245047"/>
              <a:gd name="connsiteY2" fmla="*/ 11182 h 6869971"/>
              <a:gd name="connsiteX3" fmla="*/ 12238099 w 12245047"/>
              <a:gd name="connsiteY3" fmla="*/ 6869182 h 6869971"/>
              <a:gd name="connsiteX4" fmla="*/ 0 w 12245047"/>
              <a:gd name="connsiteY4" fmla="*/ 6869971 h 686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5047" h="6869971">
                <a:moveTo>
                  <a:pt x="0" y="6869971"/>
                </a:moveTo>
                <a:cubicBezTo>
                  <a:pt x="1466" y="4596671"/>
                  <a:pt x="6203" y="2273300"/>
                  <a:pt x="7669" y="0"/>
                </a:cubicBezTo>
                <a:lnTo>
                  <a:pt x="12243975" y="11182"/>
                </a:lnTo>
                <a:cubicBezTo>
                  <a:pt x="12249301" y="2297182"/>
                  <a:pt x="12232773" y="4583182"/>
                  <a:pt x="12238099" y="6869182"/>
                </a:cubicBezTo>
                <a:lnTo>
                  <a:pt x="0" y="6869971"/>
                </a:lnTo>
                <a:close/>
              </a:path>
            </a:pathLst>
          </a:custGeom>
          <a:solidFill>
            <a:srgbClr val="F6E0C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6">
            <a:extLst>
              <a:ext uri="{FF2B5EF4-FFF2-40B4-BE49-F238E27FC236}">
                <a16:creationId xmlns:a16="http://schemas.microsoft.com/office/drawing/2014/main" id="{DCA22135-7F7A-4CFC-8CF4-5B5AE4F71FD1}"/>
              </a:ext>
            </a:extLst>
          </p:cNvPr>
          <p:cNvSpPr txBox="1"/>
          <p:nvPr/>
        </p:nvSpPr>
        <p:spPr>
          <a:xfrm>
            <a:off x="516719" y="1641975"/>
            <a:ext cx="6558784" cy="5120406"/>
          </a:xfrm>
          <a:prstGeom prst="rect">
            <a:avLst/>
          </a:prstGeom>
        </p:spPr>
        <p:txBody>
          <a:bodyPr vert="horz" wrap="square" lIns="0" tIns="11206"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04E4C"/>
                </a:solidFill>
                <a:latin typeface="Gotham Light" pitchFamily="50" charset="0"/>
              </a:rPr>
              <a:t>Winter Storm – What To Do </a:t>
            </a:r>
          </a:p>
          <a:p>
            <a:pPr marL="11206" marR="0" lvl="0" algn="l" defTabSz="806867" rtl="0" eaLnBrk="1" fontAlgn="auto" latinLnBrk="0" hangingPunct="1">
              <a:lnSpc>
                <a:spcPct val="100000"/>
              </a:lnSpc>
              <a:spcBef>
                <a:spcPts val="0"/>
              </a:spcBef>
              <a:spcAft>
                <a:spcPts val="0"/>
              </a:spcAft>
              <a:buClr>
                <a:srgbClr val="F04E4C"/>
              </a:buClr>
              <a:buSzTx/>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 </a:t>
            </a: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Winterize your vehicle and keep the gas tank full. A full tank will keep the fuel line from freezing.</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Insulate your home by installing storm windows or covering windows with plastic from the inside to keep cold air out.</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100" b="0" i="0" u="none" strike="noStrike" kern="900" cap="none" spc="0" normalizeH="0" baseline="0" noProof="0" dirty="0">
              <a:ln>
                <a:noFill/>
              </a:ln>
              <a:solidFill>
                <a:srgbClr val="231F20"/>
              </a:solidFill>
              <a:effectLst/>
              <a:uLnTx/>
              <a:uFillTx/>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Maintain heating equipment and chimneys by having them cleaned and inspected every year.</a:t>
            </a:r>
          </a:p>
          <a:p>
            <a:pPr marL="11206" marR="0" lvl="0" algn="l" defTabSz="806867" rtl="0" eaLnBrk="1" fontAlgn="auto" latinLnBrk="0" hangingPunct="1">
              <a:lnSpc>
                <a:spcPct val="100000"/>
              </a:lnSpc>
              <a:spcBef>
                <a:spcPts val="0"/>
              </a:spcBef>
              <a:spcAft>
                <a:spcPts val="0"/>
              </a:spcAft>
              <a:buClr>
                <a:srgbClr val="F04E4C"/>
              </a:buClr>
              <a:buSzTx/>
              <a:tabLst/>
              <a:defRPr/>
            </a:pPr>
            <a:endParaRPr kumimoji="0" lang="en-US" sz="1100" b="0" i="0" u="none" strike="noStrike" kern="900" cap="none" spc="0" normalizeH="0" baseline="0" noProof="0" dirty="0">
              <a:ln>
                <a:noFill/>
              </a:ln>
              <a:solidFill>
                <a:srgbClr val="231F20"/>
              </a:solidFill>
              <a:effectLst/>
              <a:uLnTx/>
              <a:uFillTx/>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Running water, even at a trickle, helps prevent pipes from freezing.</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100" b="0" i="0" u="none" strike="noStrike" kern="900" cap="none" spc="0" normalizeH="0" baseline="0" noProof="0" dirty="0">
              <a:ln>
                <a:noFill/>
              </a:ln>
              <a:solidFill>
                <a:srgbClr val="231F20"/>
              </a:solidFill>
              <a:effectLst/>
              <a:uLnTx/>
              <a:uFillTx/>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Never use a generator, grill, camp stove or other gasoline, propane, natural gas or charcoal-burning devices inside a home, garage, basement, crawlspace or any partially enclosed area.</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100" b="0" i="0" u="none" strike="noStrike" kern="900" cap="none" spc="0" normalizeH="0" baseline="0" noProof="0" dirty="0">
              <a:ln>
                <a:noFill/>
              </a:ln>
              <a:solidFill>
                <a:srgbClr val="231F20"/>
              </a:solidFill>
              <a:effectLst/>
              <a:uLnTx/>
              <a:uFillTx/>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Install carbon monoxide alarms in central locations on every level of your home and outside sleeping areas to provide early warning of accumulating carbon monoxide. If the alarm sounds, move quickly to fresh air location outdoors and call from help there. </a:t>
            </a:r>
            <a:r>
              <a:rPr lang="en-US" sz="1100" kern="900" dirty="0">
                <a:solidFill>
                  <a:srgbClr val="231F20"/>
                </a:solidFill>
                <a:latin typeface="Gotham Light" pitchFamily="50" charset="0"/>
              </a:rPr>
              <a:t>Do not go back inside until emergency personnel arrives to assist you.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Dress in several layers of lightweight clothing, wear mittens and a hat (preferably one that covers your ears).</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100" b="0" i="0" u="none" strike="noStrike" kern="900" cap="none" spc="0" normalizeH="0" baseline="0" noProof="0" dirty="0">
              <a:ln>
                <a:noFill/>
              </a:ln>
              <a:solidFill>
                <a:srgbClr val="231F20"/>
              </a:solidFill>
              <a:effectLst/>
              <a:uLnTx/>
              <a:uFillTx/>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Wear waterproof, insulated boots to keep your feet warm and dry and to maintain your footing in ice and snow.</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100" b="0" i="0" u="none" strike="noStrike" kern="900" cap="none" spc="0" normalizeH="0" baseline="0" noProof="0" dirty="0">
              <a:ln>
                <a:noFill/>
              </a:ln>
              <a:solidFill>
                <a:srgbClr val="231F20"/>
              </a:solidFill>
              <a:effectLst/>
              <a:uLnTx/>
              <a:uFillTx/>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Bring pets/companion animals inside during winter weather. Move other animals or livestock to sheltered areas with non-frozen drinking water.</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100" b="0" i="0" u="none" strike="noStrike" kern="900" cap="none" spc="0" normalizeH="0" baseline="0" noProof="0" dirty="0">
              <a:ln>
                <a:noFill/>
              </a:ln>
              <a:solidFill>
                <a:srgbClr val="231F20"/>
              </a:solidFill>
              <a:effectLst/>
              <a:uLnTx/>
              <a:uFillTx/>
              <a:latin typeface="Gotham Light" pitchFamily="50" charset="0"/>
            </a:endParaRPr>
          </a:p>
        </p:txBody>
      </p:sp>
      <p:sp>
        <p:nvSpPr>
          <p:cNvPr id="2" name="TextBox 1">
            <a:extLst>
              <a:ext uri="{FF2B5EF4-FFF2-40B4-BE49-F238E27FC236}">
                <a16:creationId xmlns:a16="http://schemas.microsoft.com/office/drawing/2014/main" id="{FB1FC3FA-7AE3-4740-A958-545C3479A859}"/>
              </a:ext>
            </a:extLst>
          </p:cNvPr>
          <p:cNvSpPr txBox="1"/>
          <p:nvPr/>
        </p:nvSpPr>
        <p:spPr>
          <a:xfrm>
            <a:off x="516719" y="517065"/>
            <a:ext cx="5143850" cy="492443"/>
          </a:xfrm>
          <a:prstGeom prst="rect">
            <a:avLst/>
          </a:prstGeom>
          <a:noFill/>
        </p:spPr>
        <p:txBody>
          <a:bodyPr wrap="square" rtlCol="0">
            <a:spAutoFit/>
          </a:bodyPr>
          <a:lstStyle/>
          <a:p>
            <a:r>
              <a:rPr lang="en-US" sz="2600" dirty="0">
                <a:solidFill>
                  <a:srgbClr val="F04E4C"/>
                </a:solidFill>
                <a:latin typeface="Gotham Light" pitchFamily="50" charset="0"/>
              </a:rPr>
              <a:t>GET </a:t>
            </a:r>
          </a:p>
        </p:txBody>
      </p:sp>
      <p:sp>
        <p:nvSpPr>
          <p:cNvPr id="5" name="TextBox 4">
            <a:extLst>
              <a:ext uri="{FF2B5EF4-FFF2-40B4-BE49-F238E27FC236}">
                <a16:creationId xmlns:a16="http://schemas.microsoft.com/office/drawing/2014/main" id="{5A286AEC-660C-4005-A6F5-157CC9A65B45}"/>
              </a:ext>
            </a:extLst>
          </p:cNvPr>
          <p:cNvSpPr txBox="1"/>
          <p:nvPr/>
        </p:nvSpPr>
        <p:spPr>
          <a:xfrm>
            <a:off x="820690" y="-558450"/>
            <a:ext cx="4401178" cy="2631490"/>
          </a:xfrm>
          <a:prstGeom prst="rect">
            <a:avLst/>
          </a:prstGeom>
          <a:noFill/>
        </p:spPr>
        <p:txBody>
          <a:bodyPr wrap="square" rtlCol="0">
            <a:spAutoFit/>
          </a:bodyPr>
          <a:lstStyle/>
          <a:p>
            <a:endParaRPr lang="en-US" sz="5500" dirty="0">
              <a:solidFill>
                <a:srgbClr val="F04E4C"/>
              </a:solidFill>
              <a:latin typeface="MoonTime 2" pitchFamily="50" charset="0"/>
            </a:endParaRPr>
          </a:p>
          <a:p>
            <a:r>
              <a:rPr lang="en-US" sz="5500" dirty="0">
                <a:solidFill>
                  <a:srgbClr val="F04E4C"/>
                </a:solidFill>
                <a:latin typeface="MoonTime 2" pitchFamily="50" charset="0"/>
              </a:rPr>
              <a:t>   informed</a:t>
            </a:r>
          </a:p>
          <a:p>
            <a:endParaRPr lang="en-US" sz="5500" dirty="0">
              <a:solidFill>
                <a:srgbClr val="F04E4C"/>
              </a:solidFill>
              <a:latin typeface="MoonTime 2" pitchFamily="50" charset="0"/>
            </a:endParaRPr>
          </a:p>
        </p:txBody>
      </p:sp>
      <p:cxnSp>
        <p:nvCxnSpPr>
          <p:cNvPr id="10" name="Straight Connector 9">
            <a:extLst>
              <a:ext uri="{FF2B5EF4-FFF2-40B4-BE49-F238E27FC236}">
                <a16:creationId xmlns:a16="http://schemas.microsoft.com/office/drawing/2014/main" id="{65394ECE-BE5F-41F9-985C-CAEFD8647229}"/>
              </a:ext>
            </a:extLst>
          </p:cNvPr>
          <p:cNvCxnSpPr/>
          <p:nvPr/>
        </p:nvCxnSpPr>
        <p:spPr>
          <a:xfrm>
            <a:off x="3340875" y="757295"/>
            <a:ext cx="1357576" cy="0"/>
          </a:xfrm>
          <a:prstGeom prst="line">
            <a:avLst/>
          </a:prstGeom>
          <a:ln w="19050">
            <a:solidFill>
              <a:srgbClr val="F04E4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clock&#10;&#10;Description automatically generated">
            <a:extLst>
              <a:ext uri="{FF2B5EF4-FFF2-40B4-BE49-F238E27FC236}">
                <a16:creationId xmlns:a16="http://schemas.microsoft.com/office/drawing/2014/main" id="{23BFB194-A9C5-42C6-ACD4-E1D916DF3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sp>
        <p:nvSpPr>
          <p:cNvPr id="12" name="Holder 6">
            <a:extLst>
              <a:ext uri="{FF2B5EF4-FFF2-40B4-BE49-F238E27FC236}">
                <a16:creationId xmlns:a16="http://schemas.microsoft.com/office/drawing/2014/main" id="{AB7F9092-3A0C-4D7F-B1A0-C77FDC05AA34}"/>
              </a:ext>
            </a:extLst>
          </p:cNvPr>
          <p:cNvSpPr>
            <a:spLocks noGrp="1"/>
          </p:cNvSpPr>
          <p:nvPr>
            <p:ph type="sldNum" sz="quarter" idx="4"/>
          </p:nvPr>
        </p:nvSpPr>
        <p:spPr>
          <a:xfrm>
            <a:off x="11582400" y="3362838"/>
            <a:ext cx="602512" cy="365125"/>
          </a:xfrm>
          <a:prstGeom prst="rect">
            <a:avLst/>
          </a:prstGeom>
        </p:spPr>
        <p:txBody>
          <a:bodyPr lIns="0" tIns="0" rIns="0" bIns="0"/>
          <a:lstStyle>
            <a:defPPr>
              <a:defRPr lang="en-US"/>
            </a:defPPr>
            <a:lvl1pPr marL="0" algn="ctr" defTabSz="914400" rtl="0" eaLnBrk="1" latinLnBrk="0" hangingPunct="1">
              <a:defRPr sz="900" b="0" i="0" kern="1200">
                <a:solidFill>
                  <a:srgbClr val="7F7F7F"/>
                </a:solidFill>
                <a:latin typeface="Gotham Light"/>
                <a:ea typeface="+mn-ea"/>
                <a:cs typeface="Gotham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413">
              <a:spcBef>
                <a:spcPts val="57"/>
              </a:spcBef>
            </a:pPr>
            <a:fld id="{81D60167-4931-47E6-BA6A-407CBD079E47}" type="slidenum">
              <a:rPr lang="en-US" smtClean="0"/>
              <a:pPr marL="22413">
                <a:spcBef>
                  <a:spcPts val="57"/>
                </a:spcBef>
              </a:pPr>
              <a:t>10</a:t>
            </a:fld>
            <a:endParaRPr lang="en-US">
              <a:solidFill>
                <a:srgbClr val="4F5554"/>
              </a:solidFill>
            </a:endParaRPr>
          </a:p>
        </p:txBody>
      </p:sp>
      <p:pic>
        <p:nvPicPr>
          <p:cNvPr id="4" name="Picture 3" descr="Snowy trees along road against blue sky">
            <a:extLst>
              <a:ext uri="{FF2B5EF4-FFF2-40B4-BE49-F238E27FC236}">
                <a16:creationId xmlns:a16="http://schemas.microsoft.com/office/drawing/2014/main" id="{20651660-5E7F-48FD-B6AC-64705C0FE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6702" y="2372445"/>
            <a:ext cx="4693189" cy="3128029"/>
          </a:xfrm>
          <a:prstGeom prst="rect">
            <a:avLst/>
          </a:prstGeom>
        </p:spPr>
      </p:pic>
    </p:spTree>
    <p:extLst>
      <p:ext uri="{BB962C8B-B14F-4D97-AF65-F5344CB8AC3E}">
        <p14:creationId xmlns:p14="http://schemas.microsoft.com/office/powerpoint/2010/main" val="3931120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579149FE-AA97-4DDD-BE83-B5C1C06344EB}"/>
              </a:ext>
            </a:extLst>
          </p:cNvPr>
          <p:cNvSpPr/>
          <p:nvPr/>
        </p:nvSpPr>
        <p:spPr>
          <a:xfrm flipH="1">
            <a:off x="7088" y="1357526"/>
            <a:ext cx="12199276" cy="5500474"/>
          </a:xfrm>
          <a:custGeom>
            <a:avLst/>
            <a:gdLst>
              <a:gd name="connsiteX0" fmla="*/ 0 w 12994104"/>
              <a:gd name="connsiteY0" fmla="*/ 6858000 h 6858000"/>
              <a:gd name="connsiteX1" fmla="*/ 1714500 w 12994104"/>
              <a:gd name="connsiteY1" fmla="*/ 0 h 6858000"/>
              <a:gd name="connsiteX2" fmla="*/ 12994104 w 12994104"/>
              <a:gd name="connsiteY2" fmla="*/ 0 h 6858000"/>
              <a:gd name="connsiteX3" fmla="*/ 11279604 w 12994104"/>
              <a:gd name="connsiteY3" fmla="*/ 6858000 h 6858000"/>
              <a:gd name="connsiteX4" fmla="*/ 0 w 12994104"/>
              <a:gd name="connsiteY4" fmla="*/ 6858000 h 6858000"/>
              <a:gd name="connsiteX0" fmla="*/ 0 w 11279604"/>
              <a:gd name="connsiteY0" fmla="*/ 6858000 h 6858000"/>
              <a:gd name="connsiteX1" fmla="*/ 1714500 w 11279604"/>
              <a:gd name="connsiteY1" fmla="*/ 0 h 6858000"/>
              <a:gd name="connsiteX2" fmla="*/ 11263627 w 11279604"/>
              <a:gd name="connsiteY2" fmla="*/ 0 h 6858000"/>
              <a:gd name="connsiteX3" fmla="*/ 11279604 w 11279604"/>
              <a:gd name="connsiteY3" fmla="*/ 6858000 h 6858000"/>
              <a:gd name="connsiteX4" fmla="*/ 0 w 11279604"/>
              <a:gd name="connsiteY4" fmla="*/ 6858000 h 6858000"/>
              <a:gd name="connsiteX0" fmla="*/ 852853 w 12132457"/>
              <a:gd name="connsiteY0" fmla="*/ 6858000 h 6858000"/>
              <a:gd name="connsiteX1" fmla="*/ 0 w 12132457"/>
              <a:gd name="connsiteY1" fmla="*/ 0 h 6858000"/>
              <a:gd name="connsiteX2" fmla="*/ 12116480 w 12132457"/>
              <a:gd name="connsiteY2" fmla="*/ 0 h 6858000"/>
              <a:gd name="connsiteX3" fmla="*/ 12132457 w 12132457"/>
              <a:gd name="connsiteY3" fmla="*/ 6858000 h 6858000"/>
              <a:gd name="connsiteX4" fmla="*/ 852853 w 12132457"/>
              <a:gd name="connsiteY4" fmla="*/ 6858000 h 6858000"/>
              <a:gd name="connsiteX0" fmla="*/ 0 w 12184479"/>
              <a:gd name="connsiteY0" fmla="*/ 6848475 h 6858000"/>
              <a:gd name="connsiteX1" fmla="*/ 52022 w 12184479"/>
              <a:gd name="connsiteY1" fmla="*/ 0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0 w 12184479"/>
              <a:gd name="connsiteY0" fmla="*/ 6848475 h 6858000"/>
              <a:gd name="connsiteX1" fmla="*/ 4397 w 12184479"/>
              <a:gd name="connsiteY1" fmla="*/ 28575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45983 w 12230462"/>
              <a:gd name="connsiteY0" fmla="*/ 6859657 h 6869182"/>
              <a:gd name="connsiteX1" fmla="*/ 32 w 12230462"/>
              <a:gd name="connsiteY1" fmla="*/ 0 h 6869182"/>
              <a:gd name="connsiteX2" fmla="*/ 12214485 w 12230462"/>
              <a:gd name="connsiteY2" fmla="*/ 11182 h 6869182"/>
              <a:gd name="connsiteX3" fmla="*/ 12230462 w 12230462"/>
              <a:gd name="connsiteY3" fmla="*/ 6869182 h 6869182"/>
              <a:gd name="connsiteX4" fmla="*/ 45983 w 12230462"/>
              <a:gd name="connsiteY4" fmla="*/ 6859657 h 6869182"/>
              <a:gd name="connsiteX0" fmla="*/ 0 w 12238099"/>
              <a:gd name="connsiteY0" fmla="*/ 6869971 h 6869971"/>
              <a:gd name="connsiteX1" fmla="*/ 7669 w 12238099"/>
              <a:gd name="connsiteY1" fmla="*/ 0 h 6869971"/>
              <a:gd name="connsiteX2" fmla="*/ 12222122 w 12238099"/>
              <a:gd name="connsiteY2" fmla="*/ 11182 h 6869971"/>
              <a:gd name="connsiteX3" fmla="*/ 12238099 w 12238099"/>
              <a:gd name="connsiteY3" fmla="*/ 6869182 h 6869971"/>
              <a:gd name="connsiteX4" fmla="*/ 0 w 12238099"/>
              <a:gd name="connsiteY4" fmla="*/ 6869971 h 6869971"/>
              <a:gd name="connsiteX0" fmla="*/ 0 w 12245047"/>
              <a:gd name="connsiteY0" fmla="*/ 6869971 h 6869971"/>
              <a:gd name="connsiteX1" fmla="*/ 7669 w 12245047"/>
              <a:gd name="connsiteY1" fmla="*/ 0 h 6869971"/>
              <a:gd name="connsiteX2" fmla="*/ 12243975 w 12245047"/>
              <a:gd name="connsiteY2" fmla="*/ 11182 h 6869971"/>
              <a:gd name="connsiteX3" fmla="*/ 12238099 w 12245047"/>
              <a:gd name="connsiteY3" fmla="*/ 6869182 h 6869971"/>
              <a:gd name="connsiteX4" fmla="*/ 0 w 12245047"/>
              <a:gd name="connsiteY4" fmla="*/ 6869971 h 686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5047" h="6869971">
                <a:moveTo>
                  <a:pt x="0" y="6869971"/>
                </a:moveTo>
                <a:cubicBezTo>
                  <a:pt x="1466" y="4596671"/>
                  <a:pt x="6203" y="2273300"/>
                  <a:pt x="7669" y="0"/>
                </a:cubicBezTo>
                <a:lnTo>
                  <a:pt x="12243975" y="11182"/>
                </a:lnTo>
                <a:cubicBezTo>
                  <a:pt x="12249301" y="2297182"/>
                  <a:pt x="12232773" y="4583182"/>
                  <a:pt x="12238099" y="6869182"/>
                </a:cubicBezTo>
                <a:lnTo>
                  <a:pt x="0" y="6869971"/>
                </a:lnTo>
                <a:close/>
              </a:path>
            </a:pathLst>
          </a:custGeom>
          <a:solidFill>
            <a:srgbClr val="F6E0C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6">
            <a:extLst>
              <a:ext uri="{FF2B5EF4-FFF2-40B4-BE49-F238E27FC236}">
                <a16:creationId xmlns:a16="http://schemas.microsoft.com/office/drawing/2014/main" id="{DCA22135-7F7A-4CFC-8CF4-5B5AE4F71FD1}"/>
              </a:ext>
            </a:extLst>
          </p:cNvPr>
          <p:cNvSpPr txBox="1"/>
          <p:nvPr/>
        </p:nvSpPr>
        <p:spPr>
          <a:xfrm>
            <a:off x="516719" y="1641975"/>
            <a:ext cx="8824658" cy="1765642"/>
          </a:xfrm>
          <a:prstGeom prst="rect">
            <a:avLst/>
          </a:prstGeom>
        </p:spPr>
        <p:txBody>
          <a:bodyPr vert="horz" wrap="square" lIns="0" tIns="11206"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04E4C"/>
                </a:solidFill>
                <a:latin typeface="Gotham Light" pitchFamily="50" charset="0"/>
              </a:rPr>
              <a:t>Mobile Apps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04E4C"/>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Mobile apps can help you prepare for severe weather </a:t>
            </a:r>
          </a:p>
          <a:p>
            <a:pPr marL="639856" lvl="1" indent="-171450" defTabSz="806867">
              <a:buClr>
                <a:srgbClr val="F04E4C"/>
              </a:buClr>
              <a:buFontTx/>
              <a:buChar char="+"/>
              <a:defRPr/>
            </a:pPr>
            <a:r>
              <a:rPr lang="en-US" sz="1100" kern="900" dirty="0">
                <a:solidFill>
                  <a:srgbClr val="231F20"/>
                </a:solidFill>
                <a:latin typeface="Gotham Light" pitchFamily="50" charset="0"/>
              </a:rPr>
              <a:t>Red Cross </a:t>
            </a:r>
          </a:p>
          <a:p>
            <a:pPr marL="639856" lvl="1" indent="-171450" defTabSz="806867">
              <a:buClr>
                <a:srgbClr val="F04E4C"/>
              </a:buClr>
              <a:buFontTx/>
              <a:buChar char="+"/>
              <a:defRPr/>
            </a:pPr>
            <a:r>
              <a:rPr kumimoji="0" lang="en-US" sz="1100" b="0" i="0" u="none" strike="noStrike" kern="900" cap="none" spc="0" normalizeH="0" baseline="0" noProof="0" dirty="0">
                <a:ln>
                  <a:noFill/>
                </a:ln>
                <a:solidFill>
                  <a:srgbClr val="231F20"/>
                </a:solidFill>
                <a:effectLst/>
                <a:uLnTx/>
                <a:uFillTx/>
                <a:latin typeface="Gotham Light" pitchFamily="50" charset="0"/>
              </a:rPr>
              <a:t>NOAA</a:t>
            </a:r>
          </a:p>
          <a:p>
            <a:pPr marL="639856" lvl="1" indent="-171450" defTabSz="806867">
              <a:buClr>
                <a:srgbClr val="F04E4C"/>
              </a:buClr>
              <a:buFontTx/>
              <a:buChar char="+"/>
              <a:defRPr/>
            </a:pPr>
            <a:r>
              <a:rPr lang="en-US" sz="1100" kern="900" dirty="0">
                <a:solidFill>
                  <a:srgbClr val="231F20"/>
                </a:solidFill>
                <a:latin typeface="Gotham Light" pitchFamily="50" charset="0"/>
              </a:rPr>
              <a:t>Weather – The Weather Channel </a:t>
            </a:r>
          </a:p>
          <a:p>
            <a:pPr marL="639856" lvl="1" indent="-171450" defTabSz="806867">
              <a:buClr>
                <a:srgbClr val="F04E4C"/>
              </a:buClr>
              <a:buFontTx/>
              <a:buChar char="+"/>
              <a:defRPr/>
            </a:pPr>
            <a:r>
              <a:rPr kumimoji="0" lang="en-US" sz="1100" b="0" i="0" u="none" strike="noStrike" kern="900" cap="none" spc="0" normalizeH="0" baseline="0" noProof="0" dirty="0">
                <a:ln>
                  <a:noFill/>
                </a:ln>
                <a:solidFill>
                  <a:srgbClr val="231F20"/>
                </a:solidFill>
                <a:effectLst/>
                <a:uLnTx/>
                <a:uFillTx/>
                <a:latin typeface="Gotham Light" pitchFamily="50" charset="0"/>
              </a:rPr>
              <a:t>Storm Shield  </a:t>
            </a:r>
          </a:p>
          <a:p>
            <a:pPr marL="11206" marR="0" lvl="0" algn="l" defTabSz="806867" rtl="0" eaLnBrk="1" fontAlgn="auto" latinLnBrk="0" hangingPunct="1">
              <a:lnSpc>
                <a:spcPct val="100000"/>
              </a:lnSpc>
              <a:spcBef>
                <a:spcPts val="0"/>
              </a:spcBef>
              <a:spcAft>
                <a:spcPts val="0"/>
              </a:spcAft>
              <a:buClr>
                <a:srgbClr val="F04E4C"/>
              </a:buClr>
              <a:buSzTx/>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 </a:t>
            </a:r>
          </a:p>
        </p:txBody>
      </p:sp>
      <p:sp>
        <p:nvSpPr>
          <p:cNvPr id="2" name="TextBox 1">
            <a:extLst>
              <a:ext uri="{FF2B5EF4-FFF2-40B4-BE49-F238E27FC236}">
                <a16:creationId xmlns:a16="http://schemas.microsoft.com/office/drawing/2014/main" id="{FB1FC3FA-7AE3-4740-A958-545C3479A859}"/>
              </a:ext>
            </a:extLst>
          </p:cNvPr>
          <p:cNvSpPr txBox="1"/>
          <p:nvPr/>
        </p:nvSpPr>
        <p:spPr>
          <a:xfrm>
            <a:off x="516719" y="517065"/>
            <a:ext cx="5143850" cy="492443"/>
          </a:xfrm>
          <a:prstGeom prst="rect">
            <a:avLst/>
          </a:prstGeom>
          <a:noFill/>
        </p:spPr>
        <p:txBody>
          <a:bodyPr wrap="square" rtlCol="0">
            <a:spAutoFit/>
          </a:bodyPr>
          <a:lstStyle/>
          <a:p>
            <a:r>
              <a:rPr lang="en-US" sz="2600" dirty="0">
                <a:solidFill>
                  <a:srgbClr val="F04E4C"/>
                </a:solidFill>
                <a:latin typeface="Gotham Light" pitchFamily="50" charset="0"/>
              </a:rPr>
              <a:t>GET </a:t>
            </a:r>
          </a:p>
        </p:txBody>
      </p:sp>
      <p:sp>
        <p:nvSpPr>
          <p:cNvPr id="5" name="TextBox 4">
            <a:extLst>
              <a:ext uri="{FF2B5EF4-FFF2-40B4-BE49-F238E27FC236}">
                <a16:creationId xmlns:a16="http://schemas.microsoft.com/office/drawing/2014/main" id="{5A286AEC-660C-4005-A6F5-157CC9A65B45}"/>
              </a:ext>
            </a:extLst>
          </p:cNvPr>
          <p:cNvSpPr txBox="1"/>
          <p:nvPr/>
        </p:nvSpPr>
        <p:spPr>
          <a:xfrm>
            <a:off x="820690" y="-558450"/>
            <a:ext cx="4401178" cy="2631490"/>
          </a:xfrm>
          <a:prstGeom prst="rect">
            <a:avLst/>
          </a:prstGeom>
          <a:noFill/>
        </p:spPr>
        <p:txBody>
          <a:bodyPr wrap="square" rtlCol="0">
            <a:spAutoFit/>
          </a:bodyPr>
          <a:lstStyle/>
          <a:p>
            <a:endParaRPr lang="en-US" sz="5500" dirty="0">
              <a:solidFill>
                <a:srgbClr val="F04E4C"/>
              </a:solidFill>
              <a:latin typeface="MoonTime 2" pitchFamily="50" charset="0"/>
            </a:endParaRPr>
          </a:p>
          <a:p>
            <a:r>
              <a:rPr lang="en-US" sz="5500" dirty="0">
                <a:solidFill>
                  <a:srgbClr val="F04E4C"/>
                </a:solidFill>
                <a:latin typeface="MoonTime 2" pitchFamily="50" charset="0"/>
              </a:rPr>
              <a:t>   informed</a:t>
            </a:r>
          </a:p>
          <a:p>
            <a:endParaRPr lang="en-US" sz="5500" dirty="0">
              <a:solidFill>
                <a:srgbClr val="F04E4C"/>
              </a:solidFill>
              <a:latin typeface="MoonTime 2" pitchFamily="50" charset="0"/>
            </a:endParaRPr>
          </a:p>
        </p:txBody>
      </p:sp>
      <p:cxnSp>
        <p:nvCxnSpPr>
          <p:cNvPr id="10" name="Straight Connector 9">
            <a:extLst>
              <a:ext uri="{FF2B5EF4-FFF2-40B4-BE49-F238E27FC236}">
                <a16:creationId xmlns:a16="http://schemas.microsoft.com/office/drawing/2014/main" id="{65394ECE-BE5F-41F9-985C-CAEFD8647229}"/>
              </a:ext>
            </a:extLst>
          </p:cNvPr>
          <p:cNvCxnSpPr/>
          <p:nvPr/>
        </p:nvCxnSpPr>
        <p:spPr>
          <a:xfrm>
            <a:off x="3340875" y="757295"/>
            <a:ext cx="1357576" cy="0"/>
          </a:xfrm>
          <a:prstGeom prst="line">
            <a:avLst/>
          </a:prstGeom>
          <a:ln w="19050">
            <a:solidFill>
              <a:srgbClr val="F04E4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clock&#10;&#10;Description automatically generated">
            <a:extLst>
              <a:ext uri="{FF2B5EF4-FFF2-40B4-BE49-F238E27FC236}">
                <a16:creationId xmlns:a16="http://schemas.microsoft.com/office/drawing/2014/main" id="{23BFB194-A9C5-42C6-ACD4-E1D916DF3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sp>
        <p:nvSpPr>
          <p:cNvPr id="12" name="Holder 6">
            <a:extLst>
              <a:ext uri="{FF2B5EF4-FFF2-40B4-BE49-F238E27FC236}">
                <a16:creationId xmlns:a16="http://schemas.microsoft.com/office/drawing/2014/main" id="{AB7F9092-3A0C-4D7F-B1A0-C77FDC05AA34}"/>
              </a:ext>
            </a:extLst>
          </p:cNvPr>
          <p:cNvSpPr>
            <a:spLocks noGrp="1"/>
          </p:cNvSpPr>
          <p:nvPr>
            <p:ph type="sldNum" sz="quarter" idx="4"/>
          </p:nvPr>
        </p:nvSpPr>
        <p:spPr>
          <a:xfrm>
            <a:off x="11582400" y="3362838"/>
            <a:ext cx="602512" cy="365125"/>
          </a:xfrm>
          <a:prstGeom prst="rect">
            <a:avLst/>
          </a:prstGeom>
        </p:spPr>
        <p:txBody>
          <a:bodyPr lIns="0" tIns="0" rIns="0" bIns="0"/>
          <a:lstStyle>
            <a:defPPr>
              <a:defRPr lang="en-US"/>
            </a:defPPr>
            <a:lvl1pPr marL="0" algn="ctr" defTabSz="914400" rtl="0" eaLnBrk="1" latinLnBrk="0" hangingPunct="1">
              <a:defRPr sz="900" b="0" i="0" kern="1200">
                <a:solidFill>
                  <a:srgbClr val="7F7F7F"/>
                </a:solidFill>
                <a:latin typeface="Gotham Light"/>
                <a:ea typeface="+mn-ea"/>
                <a:cs typeface="Gotham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413">
              <a:spcBef>
                <a:spcPts val="57"/>
              </a:spcBef>
            </a:pPr>
            <a:fld id="{81D60167-4931-47E6-BA6A-407CBD079E47}" type="slidenum">
              <a:rPr lang="en-US" smtClean="0"/>
              <a:pPr marL="22413">
                <a:spcBef>
                  <a:spcPts val="57"/>
                </a:spcBef>
              </a:pPr>
              <a:t>11</a:t>
            </a:fld>
            <a:endParaRPr lang="en-US">
              <a:solidFill>
                <a:srgbClr val="4F5554"/>
              </a:solidFill>
            </a:endParaRPr>
          </a:p>
        </p:txBody>
      </p:sp>
      <p:pic>
        <p:nvPicPr>
          <p:cNvPr id="15" name="Picture 14" descr="Businessman text messaging">
            <a:extLst>
              <a:ext uri="{FF2B5EF4-FFF2-40B4-BE49-F238E27FC236}">
                <a16:creationId xmlns:a16="http://schemas.microsoft.com/office/drawing/2014/main" id="{EB1824C8-DD0A-4537-B91D-F9FAF30D0CE1}"/>
              </a:ext>
            </a:extLst>
          </p:cNvPr>
          <p:cNvPicPr>
            <a:picLocks noChangeAspect="1"/>
          </p:cNvPicPr>
          <p:nvPr/>
        </p:nvPicPr>
        <p:blipFill rotWithShape="1">
          <a:blip r:embed="rId4">
            <a:extLst>
              <a:ext uri="{28A0092B-C50C-407E-A947-70E740481C1C}">
                <a14:useLocalDpi xmlns:a14="http://schemas.microsoft.com/office/drawing/2010/main" val="0"/>
              </a:ext>
            </a:extLst>
          </a:blip>
          <a:srcRect l="30685" r="15700"/>
          <a:stretch/>
        </p:blipFill>
        <p:spPr>
          <a:xfrm>
            <a:off x="7743531" y="1641975"/>
            <a:ext cx="3657600" cy="4553573"/>
          </a:xfrm>
          <a:prstGeom prst="rect">
            <a:avLst/>
          </a:prstGeom>
        </p:spPr>
      </p:pic>
    </p:spTree>
    <p:extLst>
      <p:ext uri="{BB962C8B-B14F-4D97-AF65-F5344CB8AC3E}">
        <p14:creationId xmlns:p14="http://schemas.microsoft.com/office/powerpoint/2010/main" val="982176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5">
            <a:extLst>
              <a:ext uri="{FF2B5EF4-FFF2-40B4-BE49-F238E27FC236}">
                <a16:creationId xmlns:a16="http://schemas.microsoft.com/office/drawing/2014/main" id="{8276B318-84A9-453D-A120-02E7FD4F97AB}"/>
              </a:ext>
            </a:extLst>
          </p:cNvPr>
          <p:cNvSpPr/>
          <p:nvPr/>
        </p:nvSpPr>
        <p:spPr>
          <a:xfrm flipH="1">
            <a:off x="5803005" y="307019"/>
            <a:ext cx="6317973" cy="6172200"/>
          </a:xfrm>
          <a:custGeom>
            <a:avLst/>
            <a:gdLst>
              <a:gd name="connsiteX0" fmla="*/ 0 w 12994104"/>
              <a:gd name="connsiteY0" fmla="*/ 6858000 h 6858000"/>
              <a:gd name="connsiteX1" fmla="*/ 1714500 w 12994104"/>
              <a:gd name="connsiteY1" fmla="*/ 0 h 6858000"/>
              <a:gd name="connsiteX2" fmla="*/ 12994104 w 12994104"/>
              <a:gd name="connsiteY2" fmla="*/ 0 h 6858000"/>
              <a:gd name="connsiteX3" fmla="*/ 11279604 w 12994104"/>
              <a:gd name="connsiteY3" fmla="*/ 6858000 h 6858000"/>
              <a:gd name="connsiteX4" fmla="*/ 0 w 12994104"/>
              <a:gd name="connsiteY4" fmla="*/ 6858000 h 6858000"/>
              <a:gd name="connsiteX0" fmla="*/ 0 w 11279604"/>
              <a:gd name="connsiteY0" fmla="*/ 6858000 h 6858000"/>
              <a:gd name="connsiteX1" fmla="*/ 1714500 w 11279604"/>
              <a:gd name="connsiteY1" fmla="*/ 0 h 6858000"/>
              <a:gd name="connsiteX2" fmla="*/ 11263627 w 11279604"/>
              <a:gd name="connsiteY2" fmla="*/ 0 h 6858000"/>
              <a:gd name="connsiteX3" fmla="*/ 11279604 w 11279604"/>
              <a:gd name="connsiteY3" fmla="*/ 6858000 h 6858000"/>
              <a:gd name="connsiteX4" fmla="*/ 0 w 11279604"/>
              <a:gd name="connsiteY4" fmla="*/ 6858000 h 6858000"/>
              <a:gd name="connsiteX0" fmla="*/ 852853 w 12132457"/>
              <a:gd name="connsiteY0" fmla="*/ 6858000 h 6858000"/>
              <a:gd name="connsiteX1" fmla="*/ 0 w 12132457"/>
              <a:gd name="connsiteY1" fmla="*/ 0 h 6858000"/>
              <a:gd name="connsiteX2" fmla="*/ 12116480 w 12132457"/>
              <a:gd name="connsiteY2" fmla="*/ 0 h 6858000"/>
              <a:gd name="connsiteX3" fmla="*/ 12132457 w 12132457"/>
              <a:gd name="connsiteY3" fmla="*/ 6858000 h 6858000"/>
              <a:gd name="connsiteX4" fmla="*/ 852853 w 12132457"/>
              <a:gd name="connsiteY4" fmla="*/ 6858000 h 6858000"/>
              <a:gd name="connsiteX0" fmla="*/ 0 w 12184479"/>
              <a:gd name="connsiteY0" fmla="*/ 6848475 h 6858000"/>
              <a:gd name="connsiteX1" fmla="*/ 52022 w 12184479"/>
              <a:gd name="connsiteY1" fmla="*/ 0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0 w 12184479"/>
              <a:gd name="connsiteY0" fmla="*/ 6848475 h 6858000"/>
              <a:gd name="connsiteX1" fmla="*/ 4397 w 12184479"/>
              <a:gd name="connsiteY1" fmla="*/ 28575 h 6858000"/>
              <a:gd name="connsiteX2" fmla="*/ 12168502 w 12184479"/>
              <a:gd name="connsiteY2" fmla="*/ 0 h 6858000"/>
              <a:gd name="connsiteX3" fmla="*/ 12184479 w 12184479"/>
              <a:gd name="connsiteY3" fmla="*/ 6858000 h 6858000"/>
              <a:gd name="connsiteX4" fmla="*/ 0 w 12184479"/>
              <a:gd name="connsiteY4" fmla="*/ 684847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479" h="6858000">
                <a:moveTo>
                  <a:pt x="0" y="6848475"/>
                </a:moveTo>
                <a:cubicBezTo>
                  <a:pt x="1466" y="4575175"/>
                  <a:pt x="2931" y="2301875"/>
                  <a:pt x="4397" y="28575"/>
                </a:cubicBezTo>
                <a:lnTo>
                  <a:pt x="12168502" y="0"/>
                </a:lnTo>
                <a:cubicBezTo>
                  <a:pt x="12173828" y="2286000"/>
                  <a:pt x="12179153" y="4572000"/>
                  <a:pt x="12184479" y="6858000"/>
                </a:cubicBezTo>
                <a:lnTo>
                  <a:pt x="0" y="6848475"/>
                </a:lnTo>
                <a:close/>
              </a:path>
            </a:pathLst>
          </a:custGeom>
          <a:solidFill>
            <a:srgbClr val="F6E0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43BE51-3AA7-433C-A574-356FD35646E1}"/>
              </a:ext>
            </a:extLst>
          </p:cNvPr>
          <p:cNvSpPr/>
          <p:nvPr/>
        </p:nvSpPr>
        <p:spPr>
          <a:xfrm>
            <a:off x="7034380" y="3086945"/>
            <a:ext cx="4430487" cy="769441"/>
          </a:xfrm>
          <a:prstGeom prst="rect">
            <a:avLst/>
          </a:prstGeom>
          <a:noFill/>
        </p:spPr>
        <p:txBody>
          <a:bodyPr wrap="square">
            <a:spAutoFit/>
          </a:bodyPr>
          <a:lstStyle/>
          <a:p>
            <a:r>
              <a:rPr lang="en-US" sz="4400" kern="900" spc="150" dirty="0">
                <a:solidFill>
                  <a:srgbClr val="4F5554"/>
                </a:solidFill>
                <a:latin typeface="Gotham Light" pitchFamily="50" charset="0"/>
              </a:rPr>
              <a:t>CREATE </a:t>
            </a:r>
          </a:p>
        </p:txBody>
      </p:sp>
      <p:sp>
        <p:nvSpPr>
          <p:cNvPr id="5" name="Rectangle 4">
            <a:extLst>
              <a:ext uri="{FF2B5EF4-FFF2-40B4-BE49-F238E27FC236}">
                <a16:creationId xmlns:a16="http://schemas.microsoft.com/office/drawing/2014/main" id="{0A0067AB-05A5-44B6-A522-8C2E224F8702}"/>
              </a:ext>
            </a:extLst>
          </p:cNvPr>
          <p:cNvSpPr/>
          <p:nvPr/>
        </p:nvSpPr>
        <p:spPr>
          <a:xfrm>
            <a:off x="8611340" y="2370908"/>
            <a:ext cx="3829061" cy="3416320"/>
          </a:xfrm>
          <a:prstGeom prst="rect">
            <a:avLst/>
          </a:prstGeom>
          <a:noFill/>
        </p:spPr>
        <p:txBody>
          <a:bodyPr wrap="square">
            <a:spAutoFit/>
          </a:bodyPr>
          <a:lstStyle/>
          <a:p>
            <a:endParaRPr lang="en-US" sz="7200" kern="900" spc="150" dirty="0">
              <a:solidFill>
                <a:srgbClr val="F04E4C"/>
              </a:solidFill>
              <a:latin typeface="MoonTime 2" pitchFamily="50" charset="0"/>
            </a:endParaRPr>
          </a:p>
          <a:p>
            <a:r>
              <a:rPr lang="en-US" sz="7200" kern="900" spc="150" dirty="0">
                <a:solidFill>
                  <a:srgbClr val="F04E4C"/>
                </a:solidFill>
                <a:latin typeface="MoonTime 2" pitchFamily="50" charset="0"/>
              </a:rPr>
              <a:t>a plan</a:t>
            </a:r>
          </a:p>
          <a:p>
            <a:endParaRPr lang="en-US" sz="7200" kern="900" spc="150" dirty="0">
              <a:solidFill>
                <a:srgbClr val="F04E4C"/>
              </a:solidFill>
              <a:latin typeface="MoonTime 2" pitchFamily="50" charset="0"/>
            </a:endParaRPr>
          </a:p>
        </p:txBody>
      </p:sp>
      <p:pic>
        <p:nvPicPr>
          <p:cNvPr id="3" name="Picture 2" descr="A picture containing clock&#10;&#10;Description automatically generated">
            <a:extLst>
              <a:ext uri="{FF2B5EF4-FFF2-40B4-BE49-F238E27FC236}">
                <a16:creationId xmlns:a16="http://schemas.microsoft.com/office/drawing/2014/main" id="{9BFA2EB6-4A6E-4039-8A98-7A0ED600A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pic>
        <p:nvPicPr>
          <p:cNvPr id="10" name="Picture 9" descr="Workspace table with tablet eyeglasses schedule calendar and cup">
            <a:extLst>
              <a:ext uri="{FF2B5EF4-FFF2-40B4-BE49-F238E27FC236}">
                <a16:creationId xmlns:a16="http://schemas.microsoft.com/office/drawing/2014/main" id="{8907E3EF-A064-4D7D-9D19-228F93557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5874027" cy="6172200"/>
          </a:xfrm>
          <a:prstGeom prst="rect">
            <a:avLst/>
          </a:prstGeom>
        </p:spPr>
      </p:pic>
      <p:cxnSp>
        <p:nvCxnSpPr>
          <p:cNvPr id="6" name="Straight Connector 5">
            <a:extLst>
              <a:ext uri="{FF2B5EF4-FFF2-40B4-BE49-F238E27FC236}">
                <a16:creationId xmlns:a16="http://schemas.microsoft.com/office/drawing/2014/main" id="{04D747D0-D639-47B7-8151-CF00325F0FCF}"/>
              </a:ext>
            </a:extLst>
          </p:cNvPr>
          <p:cNvCxnSpPr/>
          <p:nvPr/>
        </p:nvCxnSpPr>
        <p:spPr>
          <a:xfrm flipH="1">
            <a:off x="5029200" y="3856386"/>
            <a:ext cx="4107265"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001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579149FE-AA97-4DDD-BE83-B5C1C06344EB}"/>
              </a:ext>
            </a:extLst>
          </p:cNvPr>
          <p:cNvSpPr/>
          <p:nvPr/>
        </p:nvSpPr>
        <p:spPr>
          <a:xfrm flipH="1">
            <a:off x="7088" y="1275464"/>
            <a:ext cx="12199276" cy="5582536"/>
          </a:xfrm>
          <a:custGeom>
            <a:avLst/>
            <a:gdLst>
              <a:gd name="connsiteX0" fmla="*/ 0 w 12994104"/>
              <a:gd name="connsiteY0" fmla="*/ 6858000 h 6858000"/>
              <a:gd name="connsiteX1" fmla="*/ 1714500 w 12994104"/>
              <a:gd name="connsiteY1" fmla="*/ 0 h 6858000"/>
              <a:gd name="connsiteX2" fmla="*/ 12994104 w 12994104"/>
              <a:gd name="connsiteY2" fmla="*/ 0 h 6858000"/>
              <a:gd name="connsiteX3" fmla="*/ 11279604 w 12994104"/>
              <a:gd name="connsiteY3" fmla="*/ 6858000 h 6858000"/>
              <a:gd name="connsiteX4" fmla="*/ 0 w 12994104"/>
              <a:gd name="connsiteY4" fmla="*/ 6858000 h 6858000"/>
              <a:gd name="connsiteX0" fmla="*/ 0 w 11279604"/>
              <a:gd name="connsiteY0" fmla="*/ 6858000 h 6858000"/>
              <a:gd name="connsiteX1" fmla="*/ 1714500 w 11279604"/>
              <a:gd name="connsiteY1" fmla="*/ 0 h 6858000"/>
              <a:gd name="connsiteX2" fmla="*/ 11263627 w 11279604"/>
              <a:gd name="connsiteY2" fmla="*/ 0 h 6858000"/>
              <a:gd name="connsiteX3" fmla="*/ 11279604 w 11279604"/>
              <a:gd name="connsiteY3" fmla="*/ 6858000 h 6858000"/>
              <a:gd name="connsiteX4" fmla="*/ 0 w 11279604"/>
              <a:gd name="connsiteY4" fmla="*/ 6858000 h 6858000"/>
              <a:gd name="connsiteX0" fmla="*/ 852853 w 12132457"/>
              <a:gd name="connsiteY0" fmla="*/ 6858000 h 6858000"/>
              <a:gd name="connsiteX1" fmla="*/ 0 w 12132457"/>
              <a:gd name="connsiteY1" fmla="*/ 0 h 6858000"/>
              <a:gd name="connsiteX2" fmla="*/ 12116480 w 12132457"/>
              <a:gd name="connsiteY2" fmla="*/ 0 h 6858000"/>
              <a:gd name="connsiteX3" fmla="*/ 12132457 w 12132457"/>
              <a:gd name="connsiteY3" fmla="*/ 6858000 h 6858000"/>
              <a:gd name="connsiteX4" fmla="*/ 852853 w 12132457"/>
              <a:gd name="connsiteY4" fmla="*/ 6858000 h 6858000"/>
              <a:gd name="connsiteX0" fmla="*/ 0 w 12184479"/>
              <a:gd name="connsiteY0" fmla="*/ 6848475 h 6858000"/>
              <a:gd name="connsiteX1" fmla="*/ 52022 w 12184479"/>
              <a:gd name="connsiteY1" fmla="*/ 0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0 w 12184479"/>
              <a:gd name="connsiteY0" fmla="*/ 6848475 h 6858000"/>
              <a:gd name="connsiteX1" fmla="*/ 4397 w 12184479"/>
              <a:gd name="connsiteY1" fmla="*/ 28575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45983 w 12230462"/>
              <a:gd name="connsiteY0" fmla="*/ 6859657 h 6869182"/>
              <a:gd name="connsiteX1" fmla="*/ 32 w 12230462"/>
              <a:gd name="connsiteY1" fmla="*/ 0 h 6869182"/>
              <a:gd name="connsiteX2" fmla="*/ 12214485 w 12230462"/>
              <a:gd name="connsiteY2" fmla="*/ 11182 h 6869182"/>
              <a:gd name="connsiteX3" fmla="*/ 12230462 w 12230462"/>
              <a:gd name="connsiteY3" fmla="*/ 6869182 h 6869182"/>
              <a:gd name="connsiteX4" fmla="*/ 45983 w 12230462"/>
              <a:gd name="connsiteY4" fmla="*/ 6859657 h 6869182"/>
              <a:gd name="connsiteX0" fmla="*/ 0 w 12238099"/>
              <a:gd name="connsiteY0" fmla="*/ 6869971 h 6869971"/>
              <a:gd name="connsiteX1" fmla="*/ 7669 w 12238099"/>
              <a:gd name="connsiteY1" fmla="*/ 0 h 6869971"/>
              <a:gd name="connsiteX2" fmla="*/ 12222122 w 12238099"/>
              <a:gd name="connsiteY2" fmla="*/ 11182 h 6869971"/>
              <a:gd name="connsiteX3" fmla="*/ 12238099 w 12238099"/>
              <a:gd name="connsiteY3" fmla="*/ 6869182 h 6869971"/>
              <a:gd name="connsiteX4" fmla="*/ 0 w 12238099"/>
              <a:gd name="connsiteY4" fmla="*/ 6869971 h 6869971"/>
              <a:gd name="connsiteX0" fmla="*/ 0 w 12245047"/>
              <a:gd name="connsiteY0" fmla="*/ 6869971 h 6869971"/>
              <a:gd name="connsiteX1" fmla="*/ 7669 w 12245047"/>
              <a:gd name="connsiteY1" fmla="*/ 0 h 6869971"/>
              <a:gd name="connsiteX2" fmla="*/ 12243975 w 12245047"/>
              <a:gd name="connsiteY2" fmla="*/ 11182 h 6869971"/>
              <a:gd name="connsiteX3" fmla="*/ 12238099 w 12245047"/>
              <a:gd name="connsiteY3" fmla="*/ 6869182 h 6869971"/>
              <a:gd name="connsiteX4" fmla="*/ 0 w 12245047"/>
              <a:gd name="connsiteY4" fmla="*/ 6869971 h 686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5047" h="6869971">
                <a:moveTo>
                  <a:pt x="0" y="6869971"/>
                </a:moveTo>
                <a:cubicBezTo>
                  <a:pt x="1466" y="4596671"/>
                  <a:pt x="6203" y="2273300"/>
                  <a:pt x="7669" y="0"/>
                </a:cubicBezTo>
                <a:lnTo>
                  <a:pt x="12243975" y="11182"/>
                </a:lnTo>
                <a:cubicBezTo>
                  <a:pt x="12249301" y="2297182"/>
                  <a:pt x="12232773" y="4583182"/>
                  <a:pt x="12238099" y="6869182"/>
                </a:cubicBezTo>
                <a:lnTo>
                  <a:pt x="0" y="6869971"/>
                </a:lnTo>
                <a:close/>
              </a:path>
            </a:pathLst>
          </a:custGeom>
          <a:solidFill>
            <a:srgbClr val="F6E0C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B1FC3FA-7AE3-4740-A958-545C3479A859}"/>
              </a:ext>
            </a:extLst>
          </p:cNvPr>
          <p:cNvSpPr txBox="1"/>
          <p:nvPr/>
        </p:nvSpPr>
        <p:spPr>
          <a:xfrm>
            <a:off x="516719" y="517065"/>
            <a:ext cx="5143850" cy="492443"/>
          </a:xfrm>
          <a:prstGeom prst="rect">
            <a:avLst/>
          </a:prstGeom>
          <a:noFill/>
        </p:spPr>
        <p:txBody>
          <a:bodyPr wrap="square" rtlCol="0">
            <a:spAutoFit/>
          </a:bodyPr>
          <a:lstStyle/>
          <a:p>
            <a:r>
              <a:rPr lang="en-US" sz="2600" dirty="0">
                <a:solidFill>
                  <a:srgbClr val="F04E4C"/>
                </a:solidFill>
                <a:latin typeface="Gotham Light" pitchFamily="50" charset="0"/>
              </a:rPr>
              <a:t>CREATE  </a:t>
            </a:r>
          </a:p>
        </p:txBody>
      </p:sp>
      <p:sp>
        <p:nvSpPr>
          <p:cNvPr id="5" name="TextBox 4">
            <a:extLst>
              <a:ext uri="{FF2B5EF4-FFF2-40B4-BE49-F238E27FC236}">
                <a16:creationId xmlns:a16="http://schemas.microsoft.com/office/drawing/2014/main" id="{5A286AEC-660C-4005-A6F5-157CC9A65B45}"/>
              </a:ext>
            </a:extLst>
          </p:cNvPr>
          <p:cNvSpPr txBox="1"/>
          <p:nvPr/>
        </p:nvSpPr>
        <p:spPr>
          <a:xfrm>
            <a:off x="2049671" y="249934"/>
            <a:ext cx="4401178" cy="1785104"/>
          </a:xfrm>
          <a:prstGeom prst="rect">
            <a:avLst/>
          </a:prstGeom>
          <a:noFill/>
        </p:spPr>
        <p:txBody>
          <a:bodyPr wrap="square" rtlCol="0">
            <a:spAutoFit/>
          </a:bodyPr>
          <a:lstStyle/>
          <a:p>
            <a:r>
              <a:rPr lang="en-US" sz="5500" dirty="0">
                <a:solidFill>
                  <a:srgbClr val="F04E4C"/>
                </a:solidFill>
                <a:latin typeface="MoonTime 2" pitchFamily="50" charset="0"/>
              </a:rPr>
              <a:t>a plan</a:t>
            </a:r>
          </a:p>
          <a:p>
            <a:endParaRPr lang="en-US" sz="5500" dirty="0">
              <a:solidFill>
                <a:srgbClr val="F04E4C"/>
              </a:solidFill>
              <a:latin typeface="MoonTime 2" pitchFamily="50" charset="0"/>
            </a:endParaRPr>
          </a:p>
        </p:txBody>
      </p:sp>
      <p:cxnSp>
        <p:nvCxnSpPr>
          <p:cNvPr id="10" name="Straight Connector 9">
            <a:extLst>
              <a:ext uri="{FF2B5EF4-FFF2-40B4-BE49-F238E27FC236}">
                <a16:creationId xmlns:a16="http://schemas.microsoft.com/office/drawing/2014/main" id="{65394ECE-BE5F-41F9-985C-CAEFD8647229}"/>
              </a:ext>
            </a:extLst>
          </p:cNvPr>
          <p:cNvCxnSpPr/>
          <p:nvPr/>
        </p:nvCxnSpPr>
        <p:spPr>
          <a:xfrm>
            <a:off x="3571472" y="763286"/>
            <a:ext cx="1357576" cy="0"/>
          </a:xfrm>
          <a:prstGeom prst="line">
            <a:avLst/>
          </a:prstGeom>
          <a:ln w="19050">
            <a:solidFill>
              <a:srgbClr val="F04E4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clock&#10;&#10;Description automatically generated">
            <a:extLst>
              <a:ext uri="{FF2B5EF4-FFF2-40B4-BE49-F238E27FC236}">
                <a16:creationId xmlns:a16="http://schemas.microsoft.com/office/drawing/2014/main" id="{23BFB194-A9C5-42C6-ACD4-E1D916DF3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sp>
        <p:nvSpPr>
          <p:cNvPr id="12" name="Holder 6">
            <a:extLst>
              <a:ext uri="{FF2B5EF4-FFF2-40B4-BE49-F238E27FC236}">
                <a16:creationId xmlns:a16="http://schemas.microsoft.com/office/drawing/2014/main" id="{AB7F9092-3A0C-4D7F-B1A0-C77FDC05AA34}"/>
              </a:ext>
            </a:extLst>
          </p:cNvPr>
          <p:cNvSpPr>
            <a:spLocks noGrp="1"/>
          </p:cNvSpPr>
          <p:nvPr>
            <p:ph type="sldNum" sz="quarter" idx="4"/>
          </p:nvPr>
        </p:nvSpPr>
        <p:spPr>
          <a:xfrm>
            <a:off x="11582400" y="3362838"/>
            <a:ext cx="602512" cy="365125"/>
          </a:xfrm>
          <a:prstGeom prst="rect">
            <a:avLst/>
          </a:prstGeom>
        </p:spPr>
        <p:txBody>
          <a:bodyPr lIns="0" tIns="0" rIns="0" bIns="0"/>
          <a:lstStyle>
            <a:defPPr>
              <a:defRPr lang="en-US"/>
            </a:defPPr>
            <a:lvl1pPr marL="0" algn="ctr" defTabSz="914400" rtl="0" eaLnBrk="1" latinLnBrk="0" hangingPunct="1">
              <a:defRPr sz="900" b="0" i="0" kern="1200">
                <a:solidFill>
                  <a:srgbClr val="7F7F7F"/>
                </a:solidFill>
                <a:latin typeface="Gotham Light"/>
                <a:ea typeface="+mn-ea"/>
                <a:cs typeface="Gotham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413">
              <a:spcBef>
                <a:spcPts val="57"/>
              </a:spcBef>
            </a:pPr>
            <a:fld id="{81D60167-4931-47E6-BA6A-407CBD079E47}" type="slidenum">
              <a:rPr lang="en-US" smtClean="0"/>
              <a:pPr marL="22413">
                <a:spcBef>
                  <a:spcPts val="57"/>
                </a:spcBef>
              </a:pPr>
              <a:t>13</a:t>
            </a:fld>
            <a:endParaRPr lang="en-US">
              <a:solidFill>
                <a:srgbClr val="4F5554"/>
              </a:solidFill>
            </a:endParaRPr>
          </a:p>
        </p:txBody>
      </p:sp>
      <p:sp>
        <p:nvSpPr>
          <p:cNvPr id="11" name="object 6">
            <a:extLst>
              <a:ext uri="{FF2B5EF4-FFF2-40B4-BE49-F238E27FC236}">
                <a16:creationId xmlns:a16="http://schemas.microsoft.com/office/drawing/2014/main" id="{205883BD-6737-4840-92AA-128CA1AF6651}"/>
              </a:ext>
            </a:extLst>
          </p:cNvPr>
          <p:cNvSpPr txBox="1"/>
          <p:nvPr/>
        </p:nvSpPr>
        <p:spPr>
          <a:xfrm>
            <a:off x="516719" y="1597196"/>
            <a:ext cx="6558784" cy="4674130"/>
          </a:xfrm>
          <a:prstGeom prst="rect">
            <a:avLst/>
          </a:prstGeom>
        </p:spPr>
        <p:txBody>
          <a:bodyPr vert="horz" wrap="square" lIns="0" tIns="11206"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04E4C"/>
                </a:solidFill>
                <a:latin typeface="Gotham Light" pitchFamily="50" charset="0"/>
              </a:rPr>
              <a:t>What to include in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F04E4C"/>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Plan on surviving on your own for at least 72 hours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Know your evacuation routes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Plan for all services to be unavailable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Identify a “family” contact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Inventory home possessions for insurance purposes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Copy important documents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Know where your disaster kit is located</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Learn</a:t>
            </a:r>
            <a:r>
              <a:rPr lang="en-US" sz="1100" kern="900" dirty="0">
                <a:solidFill>
                  <a:srgbClr val="231F20"/>
                </a:solidFill>
                <a:latin typeface="Gotham Light" pitchFamily="50" charset="0"/>
              </a:rPr>
              <a:t> how to use a fire extinguisher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Learn how to shelter in place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Learn where all your notifications come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Plan for an alternative safe location for pets and make copies of pet documents</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lang="en-US" sz="2400" kern="900" dirty="0">
              <a:solidFill>
                <a:srgbClr val="F15F5D"/>
              </a:solidFill>
              <a:latin typeface="Gotham Light" pitchFamily="50" charset="0"/>
            </a:endParaRPr>
          </a:p>
          <a:p>
            <a:pPr marL="11206" marR="0" lvl="0" algn="l" defTabSz="806867" rtl="0" eaLnBrk="1" fontAlgn="auto" latinLnBrk="0" hangingPunct="1">
              <a:lnSpc>
                <a:spcPct val="100000"/>
              </a:lnSpc>
              <a:spcBef>
                <a:spcPts val="0"/>
              </a:spcBef>
              <a:spcAft>
                <a:spcPts val="0"/>
              </a:spcAft>
              <a:buClr>
                <a:srgbClr val="F04E4C"/>
              </a:buClr>
              <a:buSzTx/>
              <a:tabLst/>
              <a:defRPr/>
            </a:pPr>
            <a:r>
              <a:rPr lang="en-US" sz="2400" kern="900" dirty="0">
                <a:solidFill>
                  <a:srgbClr val="F15F5D"/>
                </a:solidFill>
                <a:latin typeface="Gotham Light" pitchFamily="50" charset="0"/>
              </a:rPr>
              <a:t>Maintaining your plan: </a:t>
            </a:r>
          </a:p>
          <a:p>
            <a:pPr marL="11206" marR="0" lvl="0" algn="l" defTabSz="806867" rtl="0" eaLnBrk="1" fontAlgn="auto" latinLnBrk="0" hangingPunct="1">
              <a:lnSpc>
                <a:spcPct val="100000"/>
              </a:lnSpc>
              <a:spcBef>
                <a:spcPts val="0"/>
              </a:spcBef>
              <a:spcAft>
                <a:spcPts val="0"/>
              </a:spcAft>
              <a:buClr>
                <a:srgbClr val="F04E4C"/>
              </a:buClr>
              <a:buSzTx/>
              <a:tabLst/>
              <a:defRPr/>
            </a:pP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Practice your plans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Keep information updated on a regular basis</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Let your outside contact know where you keep your kit and what your plan is in the event of a disaster</a:t>
            </a:r>
          </a:p>
          <a:p>
            <a:pPr marL="11206" marR="0" lvl="0" algn="l" defTabSz="806867" rtl="0" eaLnBrk="1" fontAlgn="auto" latinLnBrk="0" hangingPunct="1">
              <a:lnSpc>
                <a:spcPct val="100000"/>
              </a:lnSpc>
              <a:spcBef>
                <a:spcPts val="0"/>
              </a:spcBef>
              <a:spcAft>
                <a:spcPts val="0"/>
              </a:spcAft>
              <a:buClr>
                <a:srgbClr val="F04E4C"/>
              </a:buClr>
              <a:buSzTx/>
              <a:tabLst/>
              <a:defRPr/>
            </a:pP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100" b="0" i="0" u="none" strike="noStrike" kern="900" cap="none" spc="0" normalizeH="0" baseline="0" noProof="0" dirty="0">
              <a:ln>
                <a:noFill/>
              </a:ln>
              <a:solidFill>
                <a:srgbClr val="231F20"/>
              </a:solidFill>
              <a:effectLst/>
              <a:uLnTx/>
              <a:uFillTx/>
              <a:latin typeface="Gotham Light" pitchFamily="50" charset="0"/>
            </a:endParaRPr>
          </a:p>
          <a:p>
            <a:pPr marL="11206" marR="0" lvl="0" algn="l" defTabSz="806867" rtl="0" eaLnBrk="1" fontAlgn="auto" latinLnBrk="0" hangingPunct="1">
              <a:lnSpc>
                <a:spcPct val="100000"/>
              </a:lnSpc>
              <a:spcBef>
                <a:spcPts val="0"/>
              </a:spcBef>
              <a:spcAft>
                <a:spcPts val="0"/>
              </a:spcAft>
              <a:buClr>
                <a:srgbClr val="F04E4C"/>
              </a:buClr>
              <a:buSzTx/>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 </a:t>
            </a:r>
          </a:p>
        </p:txBody>
      </p:sp>
      <p:pic>
        <p:nvPicPr>
          <p:cNvPr id="4" name="Picture 3" descr="Woman using laptop">
            <a:extLst>
              <a:ext uri="{FF2B5EF4-FFF2-40B4-BE49-F238E27FC236}">
                <a16:creationId xmlns:a16="http://schemas.microsoft.com/office/drawing/2014/main" id="{934CF515-9B4A-40AC-99BA-7795564296A2}"/>
              </a:ext>
            </a:extLst>
          </p:cNvPr>
          <p:cNvPicPr>
            <a:picLocks noChangeAspect="1"/>
          </p:cNvPicPr>
          <p:nvPr/>
        </p:nvPicPr>
        <p:blipFill rotWithShape="1">
          <a:blip r:embed="rId4">
            <a:extLst>
              <a:ext uri="{28A0092B-C50C-407E-A947-70E740481C1C}">
                <a14:useLocalDpi xmlns:a14="http://schemas.microsoft.com/office/drawing/2010/main" val="0"/>
              </a:ext>
            </a:extLst>
          </a:blip>
          <a:srcRect r="24044"/>
          <a:stretch/>
        </p:blipFill>
        <p:spPr>
          <a:xfrm>
            <a:off x="7903146" y="2195246"/>
            <a:ext cx="4140754" cy="3478029"/>
          </a:xfrm>
          <a:prstGeom prst="rect">
            <a:avLst/>
          </a:prstGeom>
        </p:spPr>
      </p:pic>
    </p:spTree>
    <p:extLst>
      <p:ext uri="{BB962C8B-B14F-4D97-AF65-F5344CB8AC3E}">
        <p14:creationId xmlns:p14="http://schemas.microsoft.com/office/powerpoint/2010/main" val="3353185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579149FE-AA97-4DDD-BE83-B5C1C06344EB}"/>
              </a:ext>
            </a:extLst>
          </p:cNvPr>
          <p:cNvSpPr/>
          <p:nvPr/>
        </p:nvSpPr>
        <p:spPr>
          <a:xfrm flipH="1">
            <a:off x="7088" y="1275464"/>
            <a:ext cx="12199276" cy="5582536"/>
          </a:xfrm>
          <a:custGeom>
            <a:avLst/>
            <a:gdLst>
              <a:gd name="connsiteX0" fmla="*/ 0 w 12994104"/>
              <a:gd name="connsiteY0" fmla="*/ 6858000 h 6858000"/>
              <a:gd name="connsiteX1" fmla="*/ 1714500 w 12994104"/>
              <a:gd name="connsiteY1" fmla="*/ 0 h 6858000"/>
              <a:gd name="connsiteX2" fmla="*/ 12994104 w 12994104"/>
              <a:gd name="connsiteY2" fmla="*/ 0 h 6858000"/>
              <a:gd name="connsiteX3" fmla="*/ 11279604 w 12994104"/>
              <a:gd name="connsiteY3" fmla="*/ 6858000 h 6858000"/>
              <a:gd name="connsiteX4" fmla="*/ 0 w 12994104"/>
              <a:gd name="connsiteY4" fmla="*/ 6858000 h 6858000"/>
              <a:gd name="connsiteX0" fmla="*/ 0 w 11279604"/>
              <a:gd name="connsiteY0" fmla="*/ 6858000 h 6858000"/>
              <a:gd name="connsiteX1" fmla="*/ 1714500 w 11279604"/>
              <a:gd name="connsiteY1" fmla="*/ 0 h 6858000"/>
              <a:gd name="connsiteX2" fmla="*/ 11263627 w 11279604"/>
              <a:gd name="connsiteY2" fmla="*/ 0 h 6858000"/>
              <a:gd name="connsiteX3" fmla="*/ 11279604 w 11279604"/>
              <a:gd name="connsiteY3" fmla="*/ 6858000 h 6858000"/>
              <a:gd name="connsiteX4" fmla="*/ 0 w 11279604"/>
              <a:gd name="connsiteY4" fmla="*/ 6858000 h 6858000"/>
              <a:gd name="connsiteX0" fmla="*/ 852853 w 12132457"/>
              <a:gd name="connsiteY0" fmla="*/ 6858000 h 6858000"/>
              <a:gd name="connsiteX1" fmla="*/ 0 w 12132457"/>
              <a:gd name="connsiteY1" fmla="*/ 0 h 6858000"/>
              <a:gd name="connsiteX2" fmla="*/ 12116480 w 12132457"/>
              <a:gd name="connsiteY2" fmla="*/ 0 h 6858000"/>
              <a:gd name="connsiteX3" fmla="*/ 12132457 w 12132457"/>
              <a:gd name="connsiteY3" fmla="*/ 6858000 h 6858000"/>
              <a:gd name="connsiteX4" fmla="*/ 852853 w 12132457"/>
              <a:gd name="connsiteY4" fmla="*/ 6858000 h 6858000"/>
              <a:gd name="connsiteX0" fmla="*/ 0 w 12184479"/>
              <a:gd name="connsiteY0" fmla="*/ 6848475 h 6858000"/>
              <a:gd name="connsiteX1" fmla="*/ 52022 w 12184479"/>
              <a:gd name="connsiteY1" fmla="*/ 0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0 w 12184479"/>
              <a:gd name="connsiteY0" fmla="*/ 6848475 h 6858000"/>
              <a:gd name="connsiteX1" fmla="*/ 4397 w 12184479"/>
              <a:gd name="connsiteY1" fmla="*/ 28575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45983 w 12230462"/>
              <a:gd name="connsiteY0" fmla="*/ 6859657 h 6869182"/>
              <a:gd name="connsiteX1" fmla="*/ 32 w 12230462"/>
              <a:gd name="connsiteY1" fmla="*/ 0 h 6869182"/>
              <a:gd name="connsiteX2" fmla="*/ 12214485 w 12230462"/>
              <a:gd name="connsiteY2" fmla="*/ 11182 h 6869182"/>
              <a:gd name="connsiteX3" fmla="*/ 12230462 w 12230462"/>
              <a:gd name="connsiteY3" fmla="*/ 6869182 h 6869182"/>
              <a:gd name="connsiteX4" fmla="*/ 45983 w 12230462"/>
              <a:gd name="connsiteY4" fmla="*/ 6859657 h 6869182"/>
              <a:gd name="connsiteX0" fmla="*/ 0 w 12238099"/>
              <a:gd name="connsiteY0" fmla="*/ 6869971 h 6869971"/>
              <a:gd name="connsiteX1" fmla="*/ 7669 w 12238099"/>
              <a:gd name="connsiteY1" fmla="*/ 0 h 6869971"/>
              <a:gd name="connsiteX2" fmla="*/ 12222122 w 12238099"/>
              <a:gd name="connsiteY2" fmla="*/ 11182 h 6869971"/>
              <a:gd name="connsiteX3" fmla="*/ 12238099 w 12238099"/>
              <a:gd name="connsiteY3" fmla="*/ 6869182 h 6869971"/>
              <a:gd name="connsiteX4" fmla="*/ 0 w 12238099"/>
              <a:gd name="connsiteY4" fmla="*/ 6869971 h 6869971"/>
              <a:gd name="connsiteX0" fmla="*/ 0 w 12245047"/>
              <a:gd name="connsiteY0" fmla="*/ 6869971 h 6869971"/>
              <a:gd name="connsiteX1" fmla="*/ 7669 w 12245047"/>
              <a:gd name="connsiteY1" fmla="*/ 0 h 6869971"/>
              <a:gd name="connsiteX2" fmla="*/ 12243975 w 12245047"/>
              <a:gd name="connsiteY2" fmla="*/ 11182 h 6869971"/>
              <a:gd name="connsiteX3" fmla="*/ 12238099 w 12245047"/>
              <a:gd name="connsiteY3" fmla="*/ 6869182 h 6869971"/>
              <a:gd name="connsiteX4" fmla="*/ 0 w 12245047"/>
              <a:gd name="connsiteY4" fmla="*/ 6869971 h 686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5047" h="6869971">
                <a:moveTo>
                  <a:pt x="0" y="6869971"/>
                </a:moveTo>
                <a:cubicBezTo>
                  <a:pt x="1466" y="4596671"/>
                  <a:pt x="6203" y="2273300"/>
                  <a:pt x="7669" y="0"/>
                </a:cubicBezTo>
                <a:lnTo>
                  <a:pt x="12243975" y="11182"/>
                </a:lnTo>
                <a:cubicBezTo>
                  <a:pt x="12249301" y="2297182"/>
                  <a:pt x="12232773" y="4583182"/>
                  <a:pt x="12238099" y="6869182"/>
                </a:cubicBezTo>
                <a:lnTo>
                  <a:pt x="0" y="6869971"/>
                </a:lnTo>
                <a:close/>
              </a:path>
            </a:pathLst>
          </a:custGeom>
          <a:solidFill>
            <a:srgbClr val="F6E0C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B1FC3FA-7AE3-4740-A958-545C3479A859}"/>
              </a:ext>
            </a:extLst>
          </p:cNvPr>
          <p:cNvSpPr txBox="1"/>
          <p:nvPr/>
        </p:nvSpPr>
        <p:spPr>
          <a:xfrm>
            <a:off x="516719" y="517065"/>
            <a:ext cx="5143850" cy="492443"/>
          </a:xfrm>
          <a:prstGeom prst="rect">
            <a:avLst/>
          </a:prstGeom>
          <a:noFill/>
        </p:spPr>
        <p:txBody>
          <a:bodyPr wrap="square" rtlCol="0">
            <a:spAutoFit/>
          </a:bodyPr>
          <a:lstStyle/>
          <a:p>
            <a:r>
              <a:rPr lang="en-US" sz="2600" dirty="0">
                <a:solidFill>
                  <a:srgbClr val="F04E4C"/>
                </a:solidFill>
                <a:latin typeface="Gotham Light" pitchFamily="50" charset="0"/>
              </a:rPr>
              <a:t>CREATE  </a:t>
            </a:r>
          </a:p>
        </p:txBody>
      </p:sp>
      <p:sp>
        <p:nvSpPr>
          <p:cNvPr id="5" name="TextBox 4">
            <a:extLst>
              <a:ext uri="{FF2B5EF4-FFF2-40B4-BE49-F238E27FC236}">
                <a16:creationId xmlns:a16="http://schemas.microsoft.com/office/drawing/2014/main" id="{5A286AEC-660C-4005-A6F5-157CC9A65B45}"/>
              </a:ext>
            </a:extLst>
          </p:cNvPr>
          <p:cNvSpPr txBox="1"/>
          <p:nvPr/>
        </p:nvSpPr>
        <p:spPr>
          <a:xfrm>
            <a:off x="2049671" y="249934"/>
            <a:ext cx="4401178" cy="1785104"/>
          </a:xfrm>
          <a:prstGeom prst="rect">
            <a:avLst/>
          </a:prstGeom>
          <a:noFill/>
        </p:spPr>
        <p:txBody>
          <a:bodyPr wrap="square" rtlCol="0">
            <a:spAutoFit/>
          </a:bodyPr>
          <a:lstStyle/>
          <a:p>
            <a:r>
              <a:rPr lang="en-US" sz="5500" dirty="0">
                <a:solidFill>
                  <a:srgbClr val="F04E4C"/>
                </a:solidFill>
                <a:latin typeface="MoonTime 2" pitchFamily="50" charset="0"/>
              </a:rPr>
              <a:t>a plan</a:t>
            </a:r>
          </a:p>
          <a:p>
            <a:endParaRPr lang="en-US" sz="5500" dirty="0">
              <a:solidFill>
                <a:srgbClr val="F04E4C"/>
              </a:solidFill>
              <a:latin typeface="MoonTime 2" pitchFamily="50" charset="0"/>
            </a:endParaRPr>
          </a:p>
        </p:txBody>
      </p:sp>
      <p:cxnSp>
        <p:nvCxnSpPr>
          <p:cNvPr id="10" name="Straight Connector 9">
            <a:extLst>
              <a:ext uri="{FF2B5EF4-FFF2-40B4-BE49-F238E27FC236}">
                <a16:creationId xmlns:a16="http://schemas.microsoft.com/office/drawing/2014/main" id="{65394ECE-BE5F-41F9-985C-CAEFD8647229}"/>
              </a:ext>
            </a:extLst>
          </p:cNvPr>
          <p:cNvCxnSpPr/>
          <p:nvPr/>
        </p:nvCxnSpPr>
        <p:spPr>
          <a:xfrm>
            <a:off x="3571472" y="763286"/>
            <a:ext cx="1357576" cy="0"/>
          </a:xfrm>
          <a:prstGeom prst="line">
            <a:avLst/>
          </a:prstGeom>
          <a:ln w="19050">
            <a:solidFill>
              <a:srgbClr val="F04E4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clock&#10;&#10;Description automatically generated">
            <a:extLst>
              <a:ext uri="{FF2B5EF4-FFF2-40B4-BE49-F238E27FC236}">
                <a16:creationId xmlns:a16="http://schemas.microsoft.com/office/drawing/2014/main" id="{23BFB194-A9C5-42C6-ACD4-E1D916DF3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sp>
        <p:nvSpPr>
          <p:cNvPr id="12" name="Holder 6">
            <a:extLst>
              <a:ext uri="{FF2B5EF4-FFF2-40B4-BE49-F238E27FC236}">
                <a16:creationId xmlns:a16="http://schemas.microsoft.com/office/drawing/2014/main" id="{AB7F9092-3A0C-4D7F-B1A0-C77FDC05AA34}"/>
              </a:ext>
            </a:extLst>
          </p:cNvPr>
          <p:cNvSpPr>
            <a:spLocks noGrp="1"/>
          </p:cNvSpPr>
          <p:nvPr>
            <p:ph type="sldNum" sz="quarter" idx="4"/>
          </p:nvPr>
        </p:nvSpPr>
        <p:spPr>
          <a:xfrm>
            <a:off x="11582400" y="3362838"/>
            <a:ext cx="602512" cy="365125"/>
          </a:xfrm>
          <a:prstGeom prst="rect">
            <a:avLst/>
          </a:prstGeom>
        </p:spPr>
        <p:txBody>
          <a:bodyPr lIns="0" tIns="0" rIns="0" bIns="0"/>
          <a:lstStyle>
            <a:defPPr>
              <a:defRPr lang="en-US"/>
            </a:defPPr>
            <a:lvl1pPr marL="0" algn="ctr" defTabSz="914400" rtl="0" eaLnBrk="1" latinLnBrk="0" hangingPunct="1">
              <a:defRPr sz="900" b="0" i="0" kern="1200">
                <a:solidFill>
                  <a:srgbClr val="7F7F7F"/>
                </a:solidFill>
                <a:latin typeface="Gotham Light"/>
                <a:ea typeface="+mn-ea"/>
                <a:cs typeface="Gotham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413">
              <a:spcBef>
                <a:spcPts val="57"/>
              </a:spcBef>
            </a:pPr>
            <a:fld id="{81D60167-4931-47E6-BA6A-407CBD079E47}" type="slidenum">
              <a:rPr lang="en-US" smtClean="0"/>
              <a:pPr marL="22413">
                <a:spcBef>
                  <a:spcPts val="57"/>
                </a:spcBef>
              </a:pPr>
              <a:t>14</a:t>
            </a:fld>
            <a:endParaRPr lang="en-US">
              <a:solidFill>
                <a:srgbClr val="4F5554"/>
              </a:solidFill>
            </a:endParaRPr>
          </a:p>
        </p:txBody>
      </p:sp>
      <p:sp>
        <p:nvSpPr>
          <p:cNvPr id="11" name="object 6">
            <a:extLst>
              <a:ext uri="{FF2B5EF4-FFF2-40B4-BE49-F238E27FC236}">
                <a16:creationId xmlns:a16="http://schemas.microsoft.com/office/drawing/2014/main" id="{205883BD-6737-4840-92AA-128CA1AF6651}"/>
              </a:ext>
            </a:extLst>
          </p:cNvPr>
          <p:cNvSpPr txBox="1"/>
          <p:nvPr/>
        </p:nvSpPr>
        <p:spPr>
          <a:xfrm>
            <a:off x="516719" y="1597196"/>
            <a:ext cx="8824658" cy="4643353"/>
          </a:xfrm>
          <a:prstGeom prst="rect">
            <a:avLst/>
          </a:prstGeom>
        </p:spPr>
        <p:txBody>
          <a:bodyPr vert="horz" wrap="square" lIns="0" tIns="11206"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04E4C"/>
                </a:solidFill>
                <a:latin typeface="Gotham Light" pitchFamily="50" charset="0"/>
              </a:rPr>
              <a:t>What to include in disaster kit: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04E4C"/>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It must be easily accessible in your home or office</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Water - one gallon per person per day (for everyone in the household for at least 72 hours)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Non-perishable food that is easy to prepare (for everyone in household for at least 72 hours)</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Can opener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Multi-purpose tool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Cell phone and chargers with extra battery packs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Games and books for children</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Copies of personal documents</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Battery-operated or hand crank radio</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Flashlights and candles</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Extra batteries</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Over the counter medicine and medications (7-day supply)</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First aid kit</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Change of clothes for members of the family</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Blankets</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Emergency whistle</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Hand sanitizer and personal hygiene items</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Baby supplies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Pet supplies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Cash</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100" b="0" i="0" u="none" strike="noStrike" kern="900" cap="none" spc="0" normalizeH="0" baseline="0" noProof="0" dirty="0">
              <a:ln>
                <a:noFill/>
              </a:ln>
              <a:solidFill>
                <a:srgbClr val="231F20"/>
              </a:solidFill>
              <a:effectLst/>
              <a:uLnTx/>
              <a:uFillTx/>
              <a:latin typeface="Gotham Light" pitchFamily="50" charset="0"/>
            </a:endParaRPr>
          </a:p>
          <a:p>
            <a:pPr marL="11206" marR="0" lvl="0" algn="l" defTabSz="806867" rtl="0" eaLnBrk="1" fontAlgn="auto" latinLnBrk="0" hangingPunct="1">
              <a:lnSpc>
                <a:spcPct val="100000"/>
              </a:lnSpc>
              <a:spcBef>
                <a:spcPts val="0"/>
              </a:spcBef>
              <a:spcAft>
                <a:spcPts val="0"/>
              </a:spcAft>
              <a:buClr>
                <a:srgbClr val="F04E4C"/>
              </a:buClr>
              <a:buSzTx/>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 </a:t>
            </a:r>
          </a:p>
        </p:txBody>
      </p:sp>
      <p:pic>
        <p:nvPicPr>
          <p:cNvPr id="9" name="Picture 8" descr="A French bulldog in a box">
            <a:extLst>
              <a:ext uri="{FF2B5EF4-FFF2-40B4-BE49-F238E27FC236}">
                <a16:creationId xmlns:a16="http://schemas.microsoft.com/office/drawing/2014/main" id="{FBEE14C1-1F64-4833-87B2-BEDD72231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1210" y="2590819"/>
            <a:ext cx="4540546" cy="2951825"/>
          </a:xfrm>
          <a:prstGeom prst="rect">
            <a:avLst/>
          </a:prstGeom>
        </p:spPr>
      </p:pic>
    </p:spTree>
    <p:extLst>
      <p:ext uri="{BB962C8B-B14F-4D97-AF65-F5344CB8AC3E}">
        <p14:creationId xmlns:p14="http://schemas.microsoft.com/office/powerpoint/2010/main" val="4171890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5">
            <a:extLst>
              <a:ext uri="{FF2B5EF4-FFF2-40B4-BE49-F238E27FC236}">
                <a16:creationId xmlns:a16="http://schemas.microsoft.com/office/drawing/2014/main" id="{8276B318-84A9-453D-A120-02E7FD4F97AB}"/>
              </a:ext>
            </a:extLst>
          </p:cNvPr>
          <p:cNvSpPr/>
          <p:nvPr/>
        </p:nvSpPr>
        <p:spPr>
          <a:xfrm flipH="1">
            <a:off x="5803004" y="307019"/>
            <a:ext cx="6317973" cy="6200682"/>
          </a:xfrm>
          <a:custGeom>
            <a:avLst/>
            <a:gdLst>
              <a:gd name="connsiteX0" fmla="*/ 0 w 12994104"/>
              <a:gd name="connsiteY0" fmla="*/ 6858000 h 6858000"/>
              <a:gd name="connsiteX1" fmla="*/ 1714500 w 12994104"/>
              <a:gd name="connsiteY1" fmla="*/ 0 h 6858000"/>
              <a:gd name="connsiteX2" fmla="*/ 12994104 w 12994104"/>
              <a:gd name="connsiteY2" fmla="*/ 0 h 6858000"/>
              <a:gd name="connsiteX3" fmla="*/ 11279604 w 12994104"/>
              <a:gd name="connsiteY3" fmla="*/ 6858000 h 6858000"/>
              <a:gd name="connsiteX4" fmla="*/ 0 w 12994104"/>
              <a:gd name="connsiteY4" fmla="*/ 6858000 h 6858000"/>
              <a:gd name="connsiteX0" fmla="*/ 0 w 11279604"/>
              <a:gd name="connsiteY0" fmla="*/ 6858000 h 6858000"/>
              <a:gd name="connsiteX1" fmla="*/ 1714500 w 11279604"/>
              <a:gd name="connsiteY1" fmla="*/ 0 h 6858000"/>
              <a:gd name="connsiteX2" fmla="*/ 11263627 w 11279604"/>
              <a:gd name="connsiteY2" fmla="*/ 0 h 6858000"/>
              <a:gd name="connsiteX3" fmla="*/ 11279604 w 11279604"/>
              <a:gd name="connsiteY3" fmla="*/ 6858000 h 6858000"/>
              <a:gd name="connsiteX4" fmla="*/ 0 w 11279604"/>
              <a:gd name="connsiteY4" fmla="*/ 6858000 h 6858000"/>
              <a:gd name="connsiteX0" fmla="*/ 852853 w 12132457"/>
              <a:gd name="connsiteY0" fmla="*/ 6858000 h 6858000"/>
              <a:gd name="connsiteX1" fmla="*/ 0 w 12132457"/>
              <a:gd name="connsiteY1" fmla="*/ 0 h 6858000"/>
              <a:gd name="connsiteX2" fmla="*/ 12116480 w 12132457"/>
              <a:gd name="connsiteY2" fmla="*/ 0 h 6858000"/>
              <a:gd name="connsiteX3" fmla="*/ 12132457 w 12132457"/>
              <a:gd name="connsiteY3" fmla="*/ 6858000 h 6858000"/>
              <a:gd name="connsiteX4" fmla="*/ 852853 w 12132457"/>
              <a:gd name="connsiteY4" fmla="*/ 6858000 h 6858000"/>
              <a:gd name="connsiteX0" fmla="*/ 0 w 12184479"/>
              <a:gd name="connsiteY0" fmla="*/ 6848475 h 6858000"/>
              <a:gd name="connsiteX1" fmla="*/ 52022 w 12184479"/>
              <a:gd name="connsiteY1" fmla="*/ 0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0 w 12184479"/>
              <a:gd name="connsiteY0" fmla="*/ 6848475 h 6858000"/>
              <a:gd name="connsiteX1" fmla="*/ 4397 w 12184479"/>
              <a:gd name="connsiteY1" fmla="*/ 28575 h 6858000"/>
              <a:gd name="connsiteX2" fmla="*/ 12168502 w 12184479"/>
              <a:gd name="connsiteY2" fmla="*/ 0 h 6858000"/>
              <a:gd name="connsiteX3" fmla="*/ 12184479 w 12184479"/>
              <a:gd name="connsiteY3" fmla="*/ 6858000 h 6858000"/>
              <a:gd name="connsiteX4" fmla="*/ 0 w 12184479"/>
              <a:gd name="connsiteY4" fmla="*/ 684847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479" h="6858000">
                <a:moveTo>
                  <a:pt x="0" y="6848475"/>
                </a:moveTo>
                <a:cubicBezTo>
                  <a:pt x="1466" y="4575175"/>
                  <a:pt x="2931" y="2301875"/>
                  <a:pt x="4397" y="28575"/>
                </a:cubicBezTo>
                <a:lnTo>
                  <a:pt x="12168502" y="0"/>
                </a:lnTo>
                <a:cubicBezTo>
                  <a:pt x="12173828" y="2286000"/>
                  <a:pt x="12179153" y="4572000"/>
                  <a:pt x="12184479" y="6858000"/>
                </a:cubicBezTo>
                <a:lnTo>
                  <a:pt x="0" y="6848475"/>
                </a:lnTo>
                <a:close/>
              </a:path>
            </a:pathLst>
          </a:custGeom>
          <a:solidFill>
            <a:srgbClr val="F6E0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43BE51-3AA7-433C-A574-356FD35646E1}"/>
              </a:ext>
            </a:extLst>
          </p:cNvPr>
          <p:cNvSpPr/>
          <p:nvPr/>
        </p:nvSpPr>
        <p:spPr>
          <a:xfrm>
            <a:off x="7034380" y="3086945"/>
            <a:ext cx="4430487" cy="769441"/>
          </a:xfrm>
          <a:prstGeom prst="rect">
            <a:avLst/>
          </a:prstGeom>
          <a:noFill/>
        </p:spPr>
        <p:txBody>
          <a:bodyPr wrap="square">
            <a:spAutoFit/>
          </a:bodyPr>
          <a:lstStyle/>
          <a:p>
            <a:r>
              <a:rPr lang="en-US" sz="4400" kern="900" spc="150" dirty="0">
                <a:solidFill>
                  <a:srgbClr val="4F5554"/>
                </a:solidFill>
                <a:latin typeface="Gotham Light" pitchFamily="50" charset="0"/>
              </a:rPr>
              <a:t>SKG </a:t>
            </a:r>
          </a:p>
        </p:txBody>
      </p:sp>
      <p:sp>
        <p:nvSpPr>
          <p:cNvPr id="5" name="Rectangle 4">
            <a:extLst>
              <a:ext uri="{FF2B5EF4-FFF2-40B4-BE49-F238E27FC236}">
                <a16:creationId xmlns:a16="http://schemas.microsoft.com/office/drawing/2014/main" id="{0A0067AB-05A5-44B6-A522-8C2E224F8702}"/>
              </a:ext>
            </a:extLst>
          </p:cNvPr>
          <p:cNvSpPr/>
          <p:nvPr/>
        </p:nvSpPr>
        <p:spPr>
          <a:xfrm>
            <a:off x="7963861" y="3429000"/>
            <a:ext cx="3829061" cy="2308324"/>
          </a:xfrm>
          <a:prstGeom prst="rect">
            <a:avLst/>
          </a:prstGeom>
          <a:noFill/>
        </p:spPr>
        <p:txBody>
          <a:bodyPr wrap="square">
            <a:spAutoFit/>
          </a:bodyPr>
          <a:lstStyle/>
          <a:p>
            <a:r>
              <a:rPr lang="en-US" sz="7200" kern="900" spc="150" dirty="0">
                <a:solidFill>
                  <a:srgbClr val="F04E4C"/>
                </a:solidFill>
                <a:latin typeface="MoonTime 2" pitchFamily="50" charset="0"/>
              </a:rPr>
              <a:t>specific</a:t>
            </a:r>
          </a:p>
          <a:p>
            <a:endParaRPr lang="en-US" sz="7200" kern="900" spc="150" dirty="0">
              <a:solidFill>
                <a:srgbClr val="F04E4C"/>
              </a:solidFill>
              <a:latin typeface="MoonTime 2" pitchFamily="50" charset="0"/>
            </a:endParaRPr>
          </a:p>
        </p:txBody>
      </p:sp>
      <p:pic>
        <p:nvPicPr>
          <p:cNvPr id="3" name="Picture 2" descr="A picture containing clock&#10;&#10;Description automatically generated">
            <a:extLst>
              <a:ext uri="{FF2B5EF4-FFF2-40B4-BE49-F238E27FC236}">
                <a16:creationId xmlns:a16="http://schemas.microsoft.com/office/drawing/2014/main" id="{9BFA2EB6-4A6E-4039-8A98-7A0ED600A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pic>
        <p:nvPicPr>
          <p:cNvPr id="8" name="Picture 7">
            <a:extLst>
              <a:ext uri="{FF2B5EF4-FFF2-40B4-BE49-F238E27FC236}">
                <a16:creationId xmlns:a16="http://schemas.microsoft.com/office/drawing/2014/main" id="{999E21CF-E22E-413D-AF16-A1DDCE711085}"/>
              </a:ext>
            </a:extLst>
          </p:cNvPr>
          <p:cNvPicPr>
            <a:picLocks noChangeAspect="1"/>
          </p:cNvPicPr>
          <p:nvPr/>
        </p:nvPicPr>
        <p:blipFill>
          <a:blip r:embed="rId3"/>
          <a:stretch>
            <a:fillRect/>
          </a:stretch>
        </p:blipFill>
        <p:spPr>
          <a:xfrm>
            <a:off x="-1" y="301435"/>
            <a:ext cx="5823752" cy="6206266"/>
          </a:xfrm>
          <a:prstGeom prst="rect">
            <a:avLst/>
          </a:prstGeom>
        </p:spPr>
      </p:pic>
      <p:cxnSp>
        <p:nvCxnSpPr>
          <p:cNvPr id="6" name="Straight Connector 5">
            <a:extLst>
              <a:ext uri="{FF2B5EF4-FFF2-40B4-BE49-F238E27FC236}">
                <a16:creationId xmlns:a16="http://schemas.microsoft.com/office/drawing/2014/main" id="{04D747D0-D639-47B7-8151-CF00325F0FCF}"/>
              </a:ext>
            </a:extLst>
          </p:cNvPr>
          <p:cNvCxnSpPr/>
          <p:nvPr/>
        </p:nvCxnSpPr>
        <p:spPr>
          <a:xfrm flipH="1">
            <a:off x="5029200" y="3856386"/>
            <a:ext cx="4107265"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8DCD706-1432-42DD-9013-AC1213C7A7FE}"/>
              </a:ext>
            </a:extLst>
          </p:cNvPr>
          <p:cNvSpPr/>
          <p:nvPr/>
        </p:nvSpPr>
        <p:spPr>
          <a:xfrm>
            <a:off x="6921221" y="4797322"/>
            <a:ext cx="4430487" cy="769441"/>
          </a:xfrm>
          <a:prstGeom prst="rect">
            <a:avLst/>
          </a:prstGeom>
          <a:noFill/>
        </p:spPr>
        <p:txBody>
          <a:bodyPr wrap="square">
            <a:spAutoFit/>
          </a:bodyPr>
          <a:lstStyle/>
          <a:p>
            <a:r>
              <a:rPr lang="en-US" sz="4400" kern="900" spc="150" dirty="0">
                <a:solidFill>
                  <a:srgbClr val="4F5554"/>
                </a:solidFill>
                <a:latin typeface="Gotham Light" pitchFamily="50" charset="0"/>
              </a:rPr>
              <a:t>Nick Remmell  </a:t>
            </a:r>
          </a:p>
        </p:txBody>
      </p:sp>
    </p:spTree>
    <p:extLst>
      <p:ext uri="{BB962C8B-B14F-4D97-AF65-F5344CB8AC3E}">
        <p14:creationId xmlns:p14="http://schemas.microsoft.com/office/powerpoint/2010/main" val="1857665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5394ECE-BE5F-41F9-985C-CAEFD8647229}"/>
              </a:ext>
            </a:extLst>
          </p:cNvPr>
          <p:cNvCxnSpPr/>
          <p:nvPr/>
        </p:nvCxnSpPr>
        <p:spPr>
          <a:xfrm>
            <a:off x="1370883" y="745531"/>
            <a:ext cx="1357576" cy="0"/>
          </a:xfrm>
          <a:prstGeom prst="line">
            <a:avLst/>
          </a:prstGeom>
          <a:ln w="19050">
            <a:solidFill>
              <a:srgbClr val="F04E4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clock&#10;&#10;Description automatically generated">
            <a:extLst>
              <a:ext uri="{FF2B5EF4-FFF2-40B4-BE49-F238E27FC236}">
                <a16:creationId xmlns:a16="http://schemas.microsoft.com/office/drawing/2014/main" id="{23BFB194-A9C5-42C6-ACD4-E1D916DF3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sp>
        <p:nvSpPr>
          <p:cNvPr id="12" name="Holder 6">
            <a:extLst>
              <a:ext uri="{FF2B5EF4-FFF2-40B4-BE49-F238E27FC236}">
                <a16:creationId xmlns:a16="http://schemas.microsoft.com/office/drawing/2014/main" id="{AB7F9092-3A0C-4D7F-B1A0-C77FDC05AA34}"/>
              </a:ext>
            </a:extLst>
          </p:cNvPr>
          <p:cNvSpPr>
            <a:spLocks noGrp="1"/>
          </p:cNvSpPr>
          <p:nvPr>
            <p:ph type="sldNum" sz="quarter" idx="4"/>
          </p:nvPr>
        </p:nvSpPr>
        <p:spPr>
          <a:xfrm>
            <a:off x="11582400" y="3362838"/>
            <a:ext cx="602512" cy="365125"/>
          </a:xfrm>
          <a:prstGeom prst="rect">
            <a:avLst/>
          </a:prstGeom>
        </p:spPr>
        <p:txBody>
          <a:bodyPr lIns="0" tIns="0" rIns="0" bIns="0"/>
          <a:lstStyle>
            <a:defPPr>
              <a:defRPr lang="en-US"/>
            </a:defPPr>
            <a:lvl1pPr marL="0" algn="ctr" defTabSz="914400" rtl="0" eaLnBrk="1" latinLnBrk="0" hangingPunct="1">
              <a:defRPr sz="900" b="0" i="0" kern="1200">
                <a:solidFill>
                  <a:srgbClr val="7F7F7F"/>
                </a:solidFill>
                <a:latin typeface="Gotham Light"/>
                <a:ea typeface="+mn-ea"/>
                <a:cs typeface="Gotham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413">
              <a:spcBef>
                <a:spcPts val="57"/>
              </a:spcBef>
            </a:pPr>
            <a:fld id="{81D60167-4931-47E6-BA6A-407CBD079E47}" type="slidenum">
              <a:rPr lang="en-US" smtClean="0"/>
              <a:pPr marL="22413">
                <a:spcBef>
                  <a:spcPts val="57"/>
                </a:spcBef>
              </a:pPr>
              <a:t>16</a:t>
            </a:fld>
            <a:endParaRPr lang="en-US">
              <a:solidFill>
                <a:srgbClr val="4F5554"/>
              </a:solidFill>
            </a:endParaRPr>
          </a:p>
        </p:txBody>
      </p:sp>
      <p:pic>
        <p:nvPicPr>
          <p:cNvPr id="4" name="Picture 3">
            <a:extLst>
              <a:ext uri="{FF2B5EF4-FFF2-40B4-BE49-F238E27FC236}">
                <a16:creationId xmlns:a16="http://schemas.microsoft.com/office/drawing/2014/main" id="{5A6E5B35-DC04-47DD-A14C-2E9CB2DA42A5}"/>
              </a:ext>
            </a:extLst>
          </p:cNvPr>
          <p:cNvPicPr>
            <a:picLocks noChangeAspect="1"/>
          </p:cNvPicPr>
          <p:nvPr/>
        </p:nvPicPr>
        <p:blipFill>
          <a:blip r:embed="rId4"/>
          <a:stretch>
            <a:fillRect/>
          </a:stretch>
        </p:blipFill>
        <p:spPr>
          <a:xfrm>
            <a:off x="852256" y="220051"/>
            <a:ext cx="9968861" cy="6411578"/>
          </a:xfrm>
          <a:prstGeom prst="rect">
            <a:avLst/>
          </a:prstGeom>
        </p:spPr>
      </p:pic>
    </p:spTree>
    <p:extLst>
      <p:ext uri="{BB962C8B-B14F-4D97-AF65-F5344CB8AC3E}">
        <p14:creationId xmlns:p14="http://schemas.microsoft.com/office/powerpoint/2010/main" val="3611182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A11EE5-64EB-44B4-8FBD-7376AC3A806B}"/>
              </a:ext>
            </a:extLst>
          </p:cNvPr>
          <p:cNvSpPr/>
          <p:nvPr/>
        </p:nvSpPr>
        <p:spPr>
          <a:xfrm>
            <a:off x="0" y="308113"/>
            <a:ext cx="6096000" cy="6234715"/>
          </a:xfrm>
          <a:prstGeom prst="rect">
            <a:avLst/>
          </a:prstGeom>
          <a:solidFill>
            <a:srgbClr val="F6E0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7C256E7A-39FA-4126-B0C0-902AF971156E}"/>
              </a:ext>
            </a:extLst>
          </p:cNvPr>
          <p:cNvSpPr txBox="1">
            <a:spLocks/>
          </p:cNvSpPr>
          <p:nvPr/>
        </p:nvSpPr>
        <p:spPr>
          <a:xfrm>
            <a:off x="751959" y="2924598"/>
            <a:ext cx="5436841" cy="13917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a:solidFill>
                  <a:srgbClr val="F04E4D"/>
                </a:solidFill>
                <a:latin typeface="MoonTime 2" pitchFamily="50" charset="0"/>
              </a:rPr>
              <a:t>	space</a:t>
            </a:r>
          </a:p>
          <a:p>
            <a:endParaRPr lang="en-US" sz="6600">
              <a:solidFill>
                <a:srgbClr val="F04E4D"/>
              </a:solidFill>
              <a:latin typeface="MoonTime 2" pitchFamily="50" charset="0"/>
            </a:endParaRPr>
          </a:p>
        </p:txBody>
      </p:sp>
      <p:sp>
        <p:nvSpPr>
          <p:cNvPr id="19" name="Rectangle 18">
            <a:extLst>
              <a:ext uri="{FF2B5EF4-FFF2-40B4-BE49-F238E27FC236}">
                <a16:creationId xmlns:a16="http://schemas.microsoft.com/office/drawing/2014/main" id="{4E52753D-BA01-46C5-8397-83685095D979}"/>
              </a:ext>
            </a:extLst>
          </p:cNvPr>
          <p:cNvSpPr/>
          <p:nvPr/>
        </p:nvSpPr>
        <p:spPr>
          <a:xfrm>
            <a:off x="510210" y="3163860"/>
            <a:ext cx="4430487" cy="646331"/>
          </a:xfrm>
          <a:prstGeom prst="rect">
            <a:avLst/>
          </a:prstGeom>
          <a:noFill/>
        </p:spPr>
        <p:txBody>
          <a:bodyPr wrap="square">
            <a:spAutoFit/>
          </a:bodyPr>
          <a:lstStyle/>
          <a:p>
            <a:r>
              <a:rPr lang="en-US" sz="3600" kern="900" spc="150">
                <a:solidFill>
                  <a:srgbClr val="4F5554"/>
                </a:solidFill>
                <a:latin typeface="Gotham Light" pitchFamily="50" charset="0"/>
              </a:rPr>
              <a:t>THE          TO BE</a:t>
            </a:r>
          </a:p>
        </p:txBody>
      </p:sp>
      <p:pic>
        <p:nvPicPr>
          <p:cNvPr id="17" name="Picture 16" descr="A picture containing clock&#10;&#10;Description automatically generated">
            <a:extLst>
              <a:ext uri="{FF2B5EF4-FFF2-40B4-BE49-F238E27FC236}">
                <a16:creationId xmlns:a16="http://schemas.microsoft.com/office/drawing/2014/main" id="{D575B310-1E85-458F-A0EA-22767FE21E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4538" y="2549946"/>
            <a:ext cx="1005479" cy="568003"/>
          </a:xfrm>
          <a:prstGeom prst="rect">
            <a:avLst/>
          </a:prstGeom>
        </p:spPr>
      </p:pic>
      <p:pic>
        <p:nvPicPr>
          <p:cNvPr id="4" name="Picture 3" descr="A large room&#10;&#10;Description automatically generated">
            <a:extLst>
              <a:ext uri="{FF2B5EF4-FFF2-40B4-BE49-F238E27FC236}">
                <a16:creationId xmlns:a16="http://schemas.microsoft.com/office/drawing/2014/main" id="{86214FFF-BD52-4EAF-BC0D-70A5AE5A2818}"/>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1" t="-1526" r="109" b="11466"/>
          <a:stretch/>
        </p:blipFill>
        <p:spPr>
          <a:xfrm>
            <a:off x="6260283" y="187110"/>
            <a:ext cx="5639559" cy="6355718"/>
          </a:xfrm>
          <a:prstGeom prst="rect">
            <a:avLst/>
          </a:prstGeom>
        </p:spPr>
      </p:pic>
      <p:sp>
        <p:nvSpPr>
          <p:cNvPr id="2" name="TextBox 1">
            <a:extLst>
              <a:ext uri="{FF2B5EF4-FFF2-40B4-BE49-F238E27FC236}">
                <a16:creationId xmlns:a16="http://schemas.microsoft.com/office/drawing/2014/main" id="{C92FB8AB-5A5B-44FA-816A-E3439C8B8020}"/>
              </a:ext>
            </a:extLst>
          </p:cNvPr>
          <p:cNvSpPr txBox="1"/>
          <p:nvPr/>
        </p:nvSpPr>
        <p:spPr>
          <a:xfrm>
            <a:off x="510211" y="4785344"/>
            <a:ext cx="4615543" cy="769441"/>
          </a:xfrm>
          <a:prstGeom prst="rect">
            <a:avLst/>
          </a:prstGeom>
          <a:noFill/>
        </p:spPr>
        <p:txBody>
          <a:bodyPr wrap="square" rtlCol="0">
            <a:spAutoFit/>
          </a:bodyPr>
          <a:lstStyle/>
          <a:p>
            <a:r>
              <a:rPr lang="en-US" sz="1100">
                <a:solidFill>
                  <a:srgbClr val="4F5554"/>
                </a:solidFill>
                <a:latin typeface="Gotham Medium" pitchFamily="50" charset="0"/>
              </a:rPr>
              <a:t>SKG Austin Showroom</a:t>
            </a:r>
          </a:p>
          <a:p>
            <a:r>
              <a:rPr lang="en-US" sz="1100">
                <a:solidFill>
                  <a:srgbClr val="4F5554"/>
                </a:solidFill>
                <a:latin typeface="Gotham Light" pitchFamily="50" charset="0"/>
              </a:rPr>
              <a:t>6301 East </a:t>
            </a:r>
            <a:r>
              <a:rPr lang="en-US" sz="1100" err="1">
                <a:solidFill>
                  <a:srgbClr val="4F5554"/>
                </a:solidFill>
                <a:latin typeface="Gotham Light" pitchFamily="50" charset="0"/>
              </a:rPr>
              <a:t>Stassney</a:t>
            </a:r>
            <a:r>
              <a:rPr lang="en-US" sz="1100">
                <a:solidFill>
                  <a:srgbClr val="4F5554"/>
                </a:solidFill>
                <a:latin typeface="Gotham Light" pitchFamily="50" charset="0"/>
              </a:rPr>
              <a:t> Lane l Building. 9-100</a:t>
            </a:r>
          </a:p>
          <a:p>
            <a:r>
              <a:rPr lang="en-US" sz="1100">
                <a:solidFill>
                  <a:srgbClr val="4F5554"/>
                </a:solidFill>
                <a:latin typeface="Gotham Light" pitchFamily="50" charset="0"/>
              </a:rPr>
              <a:t>Austin, Texas 78744-3069</a:t>
            </a:r>
          </a:p>
          <a:p>
            <a:r>
              <a:rPr lang="en-US" sz="1100">
                <a:solidFill>
                  <a:srgbClr val="4F5554"/>
                </a:solidFill>
                <a:latin typeface="Gotham Light" pitchFamily="50" charset="0"/>
              </a:rPr>
              <a:t>(512) 481-1500</a:t>
            </a:r>
          </a:p>
        </p:txBody>
      </p:sp>
      <p:sp>
        <p:nvSpPr>
          <p:cNvPr id="3" name="TextBox 2">
            <a:extLst>
              <a:ext uri="{FF2B5EF4-FFF2-40B4-BE49-F238E27FC236}">
                <a16:creationId xmlns:a16="http://schemas.microsoft.com/office/drawing/2014/main" id="{179943A7-AD2C-4411-BD28-0346F06605D3}"/>
              </a:ext>
            </a:extLst>
          </p:cNvPr>
          <p:cNvSpPr txBox="1"/>
          <p:nvPr/>
        </p:nvSpPr>
        <p:spPr>
          <a:xfrm>
            <a:off x="510210" y="5588975"/>
            <a:ext cx="4615543" cy="769441"/>
          </a:xfrm>
          <a:prstGeom prst="rect">
            <a:avLst/>
          </a:prstGeom>
          <a:noFill/>
        </p:spPr>
        <p:txBody>
          <a:bodyPr wrap="square" rtlCol="0">
            <a:spAutoFit/>
          </a:bodyPr>
          <a:lstStyle/>
          <a:p>
            <a:r>
              <a:rPr lang="en-US" sz="1100">
                <a:solidFill>
                  <a:srgbClr val="4F5554"/>
                </a:solidFill>
                <a:latin typeface="Gotham Medium" pitchFamily="50" charset="0"/>
              </a:rPr>
              <a:t>SKG San Antonio Showroom</a:t>
            </a:r>
          </a:p>
          <a:p>
            <a:r>
              <a:rPr lang="en-US" sz="1100">
                <a:solidFill>
                  <a:srgbClr val="4F5554"/>
                </a:solidFill>
                <a:latin typeface="Gotham Light" pitchFamily="50" charset="0"/>
              </a:rPr>
              <a:t>1627 Broadway</a:t>
            </a:r>
          </a:p>
          <a:p>
            <a:r>
              <a:rPr lang="en-US" sz="1100">
                <a:solidFill>
                  <a:srgbClr val="4F5554"/>
                </a:solidFill>
                <a:latin typeface="Gotham Light" pitchFamily="50" charset="0"/>
              </a:rPr>
              <a:t>San Antonio, Texas 78215</a:t>
            </a:r>
          </a:p>
          <a:p>
            <a:r>
              <a:rPr lang="en-US" sz="1100">
                <a:solidFill>
                  <a:srgbClr val="4F5554"/>
                </a:solidFill>
                <a:latin typeface="Gotham Light" pitchFamily="50" charset="0"/>
              </a:rPr>
              <a:t>(210)320-2500</a:t>
            </a:r>
          </a:p>
        </p:txBody>
      </p:sp>
    </p:spTree>
    <p:extLst>
      <p:ext uri="{BB962C8B-B14F-4D97-AF65-F5344CB8AC3E}">
        <p14:creationId xmlns:p14="http://schemas.microsoft.com/office/powerpoint/2010/main" val="919292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579149FE-AA97-4DDD-BE83-B5C1C06344EB}"/>
              </a:ext>
            </a:extLst>
          </p:cNvPr>
          <p:cNvSpPr/>
          <p:nvPr/>
        </p:nvSpPr>
        <p:spPr>
          <a:xfrm flipH="1">
            <a:off x="7088" y="1357526"/>
            <a:ext cx="12199276" cy="5500474"/>
          </a:xfrm>
          <a:custGeom>
            <a:avLst/>
            <a:gdLst>
              <a:gd name="connsiteX0" fmla="*/ 0 w 12994104"/>
              <a:gd name="connsiteY0" fmla="*/ 6858000 h 6858000"/>
              <a:gd name="connsiteX1" fmla="*/ 1714500 w 12994104"/>
              <a:gd name="connsiteY1" fmla="*/ 0 h 6858000"/>
              <a:gd name="connsiteX2" fmla="*/ 12994104 w 12994104"/>
              <a:gd name="connsiteY2" fmla="*/ 0 h 6858000"/>
              <a:gd name="connsiteX3" fmla="*/ 11279604 w 12994104"/>
              <a:gd name="connsiteY3" fmla="*/ 6858000 h 6858000"/>
              <a:gd name="connsiteX4" fmla="*/ 0 w 12994104"/>
              <a:gd name="connsiteY4" fmla="*/ 6858000 h 6858000"/>
              <a:gd name="connsiteX0" fmla="*/ 0 w 11279604"/>
              <a:gd name="connsiteY0" fmla="*/ 6858000 h 6858000"/>
              <a:gd name="connsiteX1" fmla="*/ 1714500 w 11279604"/>
              <a:gd name="connsiteY1" fmla="*/ 0 h 6858000"/>
              <a:gd name="connsiteX2" fmla="*/ 11263627 w 11279604"/>
              <a:gd name="connsiteY2" fmla="*/ 0 h 6858000"/>
              <a:gd name="connsiteX3" fmla="*/ 11279604 w 11279604"/>
              <a:gd name="connsiteY3" fmla="*/ 6858000 h 6858000"/>
              <a:gd name="connsiteX4" fmla="*/ 0 w 11279604"/>
              <a:gd name="connsiteY4" fmla="*/ 6858000 h 6858000"/>
              <a:gd name="connsiteX0" fmla="*/ 852853 w 12132457"/>
              <a:gd name="connsiteY0" fmla="*/ 6858000 h 6858000"/>
              <a:gd name="connsiteX1" fmla="*/ 0 w 12132457"/>
              <a:gd name="connsiteY1" fmla="*/ 0 h 6858000"/>
              <a:gd name="connsiteX2" fmla="*/ 12116480 w 12132457"/>
              <a:gd name="connsiteY2" fmla="*/ 0 h 6858000"/>
              <a:gd name="connsiteX3" fmla="*/ 12132457 w 12132457"/>
              <a:gd name="connsiteY3" fmla="*/ 6858000 h 6858000"/>
              <a:gd name="connsiteX4" fmla="*/ 852853 w 12132457"/>
              <a:gd name="connsiteY4" fmla="*/ 6858000 h 6858000"/>
              <a:gd name="connsiteX0" fmla="*/ 0 w 12184479"/>
              <a:gd name="connsiteY0" fmla="*/ 6848475 h 6858000"/>
              <a:gd name="connsiteX1" fmla="*/ 52022 w 12184479"/>
              <a:gd name="connsiteY1" fmla="*/ 0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0 w 12184479"/>
              <a:gd name="connsiteY0" fmla="*/ 6848475 h 6858000"/>
              <a:gd name="connsiteX1" fmla="*/ 4397 w 12184479"/>
              <a:gd name="connsiteY1" fmla="*/ 28575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45983 w 12230462"/>
              <a:gd name="connsiteY0" fmla="*/ 6859657 h 6869182"/>
              <a:gd name="connsiteX1" fmla="*/ 32 w 12230462"/>
              <a:gd name="connsiteY1" fmla="*/ 0 h 6869182"/>
              <a:gd name="connsiteX2" fmla="*/ 12214485 w 12230462"/>
              <a:gd name="connsiteY2" fmla="*/ 11182 h 6869182"/>
              <a:gd name="connsiteX3" fmla="*/ 12230462 w 12230462"/>
              <a:gd name="connsiteY3" fmla="*/ 6869182 h 6869182"/>
              <a:gd name="connsiteX4" fmla="*/ 45983 w 12230462"/>
              <a:gd name="connsiteY4" fmla="*/ 6859657 h 6869182"/>
              <a:gd name="connsiteX0" fmla="*/ 0 w 12238099"/>
              <a:gd name="connsiteY0" fmla="*/ 6869971 h 6869971"/>
              <a:gd name="connsiteX1" fmla="*/ 7669 w 12238099"/>
              <a:gd name="connsiteY1" fmla="*/ 0 h 6869971"/>
              <a:gd name="connsiteX2" fmla="*/ 12222122 w 12238099"/>
              <a:gd name="connsiteY2" fmla="*/ 11182 h 6869971"/>
              <a:gd name="connsiteX3" fmla="*/ 12238099 w 12238099"/>
              <a:gd name="connsiteY3" fmla="*/ 6869182 h 6869971"/>
              <a:gd name="connsiteX4" fmla="*/ 0 w 12238099"/>
              <a:gd name="connsiteY4" fmla="*/ 6869971 h 6869971"/>
              <a:gd name="connsiteX0" fmla="*/ 0 w 12245047"/>
              <a:gd name="connsiteY0" fmla="*/ 6869971 h 6869971"/>
              <a:gd name="connsiteX1" fmla="*/ 7669 w 12245047"/>
              <a:gd name="connsiteY1" fmla="*/ 0 h 6869971"/>
              <a:gd name="connsiteX2" fmla="*/ 12243975 w 12245047"/>
              <a:gd name="connsiteY2" fmla="*/ 11182 h 6869971"/>
              <a:gd name="connsiteX3" fmla="*/ 12238099 w 12245047"/>
              <a:gd name="connsiteY3" fmla="*/ 6869182 h 6869971"/>
              <a:gd name="connsiteX4" fmla="*/ 0 w 12245047"/>
              <a:gd name="connsiteY4" fmla="*/ 6869971 h 686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5047" h="6869971">
                <a:moveTo>
                  <a:pt x="0" y="6869971"/>
                </a:moveTo>
                <a:cubicBezTo>
                  <a:pt x="1466" y="4596671"/>
                  <a:pt x="6203" y="2273300"/>
                  <a:pt x="7669" y="0"/>
                </a:cubicBezTo>
                <a:lnTo>
                  <a:pt x="12243975" y="11182"/>
                </a:lnTo>
                <a:cubicBezTo>
                  <a:pt x="12249301" y="2297182"/>
                  <a:pt x="12232773" y="4583182"/>
                  <a:pt x="12238099" y="6869182"/>
                </a:cubicBezTo>
                <a:lnTo>
                  <a:pt x="0" y="6869971"/>
                </a:lnTo>
                <a:close/>
              </a:path>
            </a:pathLst>
          </a:custGeom>
          <a:solidFill>
            <a:srgbClr val="F6E0C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6">
            <a:extLst>
              <a:ext uri="{FF2B5EF4-FFF2-40B4-BE49-F238E27FC236}">
                <a16:creationId xmlns:a16="http://schemas.microsoft.com/office/drawing/2014/main" id="{DCA22135-7F7A-4CFC-8CF4-5B5AE4F71FD1}"/>
              </a:ext>
            </a:extLst>
          </p:cNvPr>
          <p:cNvSpPr txBox="1"/>
          <p:nvPr/>
        </p:nvSpPr>
        <p:spPr>
          <a:xfrm>
            <a:off x="516719" y="1641975"/>
            <a:ext cx="8824658" cy="2928909"/>
          </a:xfrm>
          <a:prstGeom prst="rect">
            <a:avLst/>
          </a:prstGeom>
        </p:spPr>
        <p:txBody>
          <a:bodyPr vert="horz" wrap="square" lIns="0" tIns="11206"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04E4C"/>
                </a:solidFill>
                <a:latin typeface="Gotham Light" pitchFamily="50" charset="0"/>
              </a:rPr>
              <a:t>Why should you be prepared?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04E4C"/>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2400" kern="900" cap="none" spc="0" normalizeH="0" baseline="0" noProof="0" dirty="0">
                <a:ln>
                  <a:noFill/>
                </a:ln>
                <a:solidFill>
                  <a:srgbClr val="595959"/>
                </a:solidFill>
                <a:uLnTx/>
                <a:uFillTx/>
                <a:latin typeface="Gotham Light" pitchFamily="50" charset="0"/>
              </a:rPr>
              <a:t>Helps you and those around you SURVIVE</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lang="en-US" sz="2400" kern="900" dirty="0">
              <a:solidFill>
                <a:srgbClr val="595959"/>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2400" kern="900" cap="none" spc="0" normalizeH="0" baseline="0" noProof="0" dirty="0">
                <a:ln>
                  <a:noFill/>
                </a:ln>
                <a:solidFill>
                  <a:srgbClr val="595959"/>
                </a:solidFill>
                <a:uLnTx/>
                <a:uFillTx/>
                <a:latin typeface="Gotham Light" pitchFamily="50" charset="0"/>
              </a:rPr>
              <a:t>Emergency resources could be limited</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lang="en-US" sz="2400" kern="900" dirty="0">
              <a:solidFill>
                <a:srgbClr val="595959"/>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2400" kern="900" cap="none" spc="0" normalizeH="0" baseline="0" noProof="0" dirty="0">
                <a:ln>
                  <a:noFill/>
                </a:ln>
                <a:solidFill>
                  <a:srgbClr val="595959"/>
                </a:solidFill>
                <a:uLnTx/>
                <a:uFillTx/>
                <a:latin typeface="Gotham Light" pitchFamily="50" charset="0"/>
              </a:rPr>
              <a:t>Reduces fear and anxiety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100" b="0" i="0" u="none" strike="noStrike" kern="900" cap="none" spc="0" normalizeH="0" baseline="0" noProof="0" dirty="0">
              <a:ln>
                <a:noFill/>
              </a:ln>
              <a:solidFill>
                <a:srgbClr val="231F20"/>
              </a:solidFill>
              <a:effectLst/>
              <a:uLnTx/>
              <a:uFillTx/>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059" b="0" i="0" u="none" strike="noStrike" kern="900" cap="none" spc="0" normalizeH="0" baseline="0" noProof="0" dirty="0">
              <a:ln>
                <a:noFill/>
              </a:ln>
              <a:solidFill>
                <a:srgbClr val="231F20"/>
              </a:solidFill>
              <a:effectLst/>
              <a:uLnTx/>
              <a:uFillTx/>
              <a:latin typeface="Gotham Light"/>
              <a:ea typeface="+mn-ea"/>
              <a:cs typeface="+mn-cs"/>
            </a:endParaRPr>
          </a:p>
        </p:txBody>
      </p:sp>
      <p:sp>
        <p:nvSpPr>
          <p:cNvPr id="2" name="TextBox 1">
            <a:extLst>
              <a:ext uri="{FF2B5EF4-FFF2-40B4-BE49-F238E27FC236}">
                <a16:creationId xmlns:a16="http://schemas.microsoft.com/office/drawing/2014/main" id="{FB1FC3FA-7AE3-4740-A958-545C3479A859}"/>
              </a:ext>
            </a:extLst>
          </p:cNvPr>
          <p:cNvSpPr txBox="1"/>
          <p:nvPr/>
        </p:nvSpPr>
        <p:spPr>
          <a:xfrm>
            <a:off x="516719" y="517065"/>
            <a:ext cx="5143850" cy="492443"/>
          </a:xfrm>
          <a:prstGeom prst="rect">
            <a:avLst/>
          </a:prstGeom>
          <a:noFill/>
        </p:spPr>
        <p:txBody>
          <a:bodyPr wrap="square" rtlCol="0">
            <a:spAutoFit/>
          </a:bodyPr>
          <a:lstStyle/>
          <a:p>
            <a:r>
              <a:rPr lang="en-US" sz="2600" dirty="0">
                <a:solidFill>
                  <a:srgbClr val="F04E4C"/>
                </a:solidFill>
                <a:latin typeface="Gotham Light" pitchFamily="50" charset="0"/>
              </a:rPr>
              <a:t>GET </a:t>
            </a:r>
          </a:p>
        </p:txBody>
      </p:sp>
      <p:sp>
        <p:nvSpPr>
          <p:cNvPr id="5" name="TextBox 4">
            <a:extLst>
              <a:ext uri="{FF2B5EF4-FFF2-40B4-BE49-F238E27FC236}">
                <a16:creationId xmlns:a16="http://schemas.microsoft.com/office/drawing/2014/main" id="{5A286AEC-660C-4005-A6F5-157CC9A65B45}"/>
              </a:ext>
            </a:extLst>
          </p:cNvPr>
          <p:cNvSpPr txBox="1"/>
          <p:nvPr/>
        </p:nvSpPr>
        <p:spPr>
          <a:xfrm>
            <a:off x="820690" y="-558450"/>
            <a:ext cx="4401178" cy="1785104"/>
          </a:xfrm>
          <a:prstGeom prst="rect">
            <a:avLst/>
          </a:prstGeom>
          <a:noFill/>
        </p:spPr>
        <p:txBody>
          <a:bodyPr wrap="square" rtlCol="0">
            <a:spAutoFit/>
          </a:bodyPr>
          <a:lstStyle/>
          <a:p>
            <a:endParaRPr lang="en-US" sz="5500" dirty="0">
              <a:solidFill>
                <a:srgbClr val="F04E4C"/>
              </a:solidFill>
              <a:latin typeface="MoonTime 2" pitchFamily="50" charset="0"/>
            </a:endParaRPr>
          </a:p>
          <a:p>
            <a:r>
              <a:rPr lang="en-US" sz="5500" dirty="0">
                <a:solidFill>
                  <a:srgbClr val="F04E4C"/>
                </a:solidFill>
                <a:latin typeface="MoonTime 2" pitchFamily="50" charset="0"/>
              </a:rPr>
              <a:t>   prepared</a:t>
            </a:r>
          </a:p>
        </p:txBody>
      </p:sp>
      <p:cxnSp>
        <p:nvCxnSpPr>
          <p:cNvPr id="10" name="Straight Connector 9">
            <a:extLst>
              <a:ext uri="{FF2B5EF4-FFF2-40B4-BE49-F238E27FC236}">
                <a16:creationId xmlns:a16="http://schemas.microsoft.com/office/drawing/2014/main" id="{65394ECE-BE5F-41F9-985C-CAEFD8647229}"/>
              </a:ext>
            </a:extLst>
          </p:cNvPr>
          <p:cNvCxnSpPr/>
          <p:nvPr/>
        </p:nvCxnSpPr>
        <p:spPr>
          <a:xfrm>
            <a:off x="3340875" y="757295"/>
            <a:ext cx="1357576" cy="0"/>
          </a:xfrm>
          <a:prstGeom prst="line">
            <a:avLst/>
          </a:prstGeom>
          <a:ln w="19050">
            <a:solidFill>
              <a:srgbClr val="F04E4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clock&#10;&#10;Description automatically generated">
            <a:extLst>
              <a:ext uri="{FF2B5EF4-FFF2-40B4-BE49-F238E27FC236}">
                <a16:creationId xmlns:a16="http://schemas.microsoft.com/office/drawing/2014/main" id="{23BFB194-A9C5-42C6-ACD4-E1D916DF3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sp>
        <p:nvSpPr>
          <p:cNvPr id="12" name="Holder 6">
            <a:extLst>
              <a:ext uri="{FF2B5EF4-FFF2-40B4-BE49-F238E27FC236}">
                <a16:creationId xmlns:a16="http://schemas.microsoft.com/office/drawing/2014/main" id="{AB7F9092-3A0C-4D7F-B1A0-C77FDC05AA34}"/>
              </a:ext>
            </a:extLst>
          </p:cNvPr>
          <p:cNvSpPr>
            <a:spLocks noGrp="1"/>
          </p:cNvSpPr>
          <p:nvPr>
            <p:ph type="sldNum" sz="quarter" idx="4"/>
          </p:nvPr>
        </p:nvSpPr>
        <p:spPr>
          <a:xfrm>
            <a:off x="11582400" y="3362838"/>
            <a:ext cx="602512" cy="365125"/>
          </a:xfrm>
          <a:prstGeom prst="rect">
            <a:avLst/>
          </a:prstGeom>
        </p:spPr>
        <p:txBody>
          <a:bodyPr lIns="0" tIns="0" rIns="0" bIns="0"/>
          <a:lstStyle>
            <a:defPPr>
              <a:defRPr lang="en-US"/>
            </a:defPPr>
            <a:lvl1pPr marL="0" algn="ctr" defTabSz="914400" rtl="0" eaLnBrk="1" latinLnBrk="0" hangingPunct="1">
              <a:defRPr sz="900" b="0" i="0" kern="1200">
                <a:solidFill>
                  <a:srgbClr val="7F7F7F"/>
                </a:solidFill>
                <a:latin typeface="Gotham Light"/>
                <a:ea typeface="+mn-ea"/>
                <a:cs typeface="Gotham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413">
              <a:spcBef>
                <a:spcPts val="57"/>
              </a:spcBef>
            </a:pPr>
            <a:fld id="{81D60167-4931-47E6-BA6A-407CBD079E47}" type="slidenum">
              <a:rPr lang="en-US" smtClean="0"/>
              <a:pPr marL="22413">
                <a:spcBef>
                  <a:spcPts val="57"/>
                </a:spcBef>
              </a:pPr>
              <a:t>2</a:t>
            </a:fld>
            <a:endParaRPr lang="en-US">
              <a:solidFill>
                <a:srgbClr val="4F5554"/>
              </a:solidFill>
            </a:endParaRPr>
          </a:p>
        </p:txBody>
      </p:sp>
    </p:spTree>
    <p:extLst>
      <p:ext uri="{BB962C8B-B14F-4D97-AF65-F5344CB8AC3E}">
        <p14:creationId xmlns:p14="http://schemas.microsoft.com/office/powerpoint/2010/main" val="1159740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E2999A3A-ECFF-4477-B287-261AB97C151D}"/>
              </a:ext>
            </a:extLst>
          </p:cNvPr>
          <p:cNvSpPr/>
          <p:nvPr/>
        </p:nvSpPr>
        <p:spPr>
          <a:xfrm>
            <a:off x="0" y="-106218"/>
            <a:ext cx="6167884" cy="6964218"/>
          </a:xfrm>
          <a:prstGeom prst="rect">
            <a:avLst/>
          </a:prstGeom>
          <a:solidFill>
            <a:srgbClr val="F5DEC7"/>
          </a:solidFill>
        </p:spPr>
        <p:txBody>
          <a:bodyPr wrap="square" lIns="0" tIns="0" rIns="0" bIns="0" rtlCol="0"/>
          <a:lstStyle/>
          <a:p>
            <a:pPr defTabSz="806867"/>
            <a:endParaRPr sz="1588">
              <a:solidFill>
                <a:prstClr val="black"/>
              </a:solidFill>
              <a:latin typeface="Calibri"/>
            </a:endParaRPr>
          </a:p>
        </p:txBody>
      </p:sp>
      <p:sp>
        <p:nvSpPr>
          <p:cNvPr id="10" name="object 10"/>
          <p:cNvSpPr txBox="1"/>
          <p:nvPr/>
        </p:nvSpPr>
        <p:spPr>
          <a:xfrm>
            <a:off x="7844871" y="1493937"/>
            <a:ext cx="1181100" cy="147058"/>
          </a:xfrm>
          <a:prstGeom prst="rect">
            <a:avLst/>
          </a:prstGeom>
        </p:spPr>
        <p:txBody>
          <a:bodyPr vert="horz" wrap="square" lIns="0" tIns="11206" rIns="0" bIns="0" rtlCol="0">
            <a:spAutoFit/>
          </a:bodyPr>
          <a:lstStyle/>
          <a:p>
            <a:pPr marL="11206" marR="0" lvl="0" indent="0" algn="l" defTabSz="914400" rtl="0" eaLnBrk="1" fontAlgn="auto" latinLnBrk="0" hangingPunct="1">
              <a:lnSpc>
                <a:spcPct val="100000"/>
              </a:lnSpc>
              <a:spcBef>
                <a:spcPts val="88"/>
              </a:spcBef>
              <a:spcAft>
                <a:spcPts val="0"/>
              </a:spcAft>
              <a:buClrTx/>
              <a:buSzTx/>
              <a:buFontTx/>
              <a:buNone/>
              <a:tabLst/>
              <a:defRPr/>
            </a:pPr>
            <a:r>
              <a:rPr kumimoji="0" sz="882" b="0" i="0" u="none" strike="noStrike" kern="1200" cap="none" spc="-4" normalizeH="0" baseline="0" noProof="0">
                <a:ln>
                  <a:noFill/>
                </a:ln>
                <a:solidFill>
                  <a:srgbClr val="FFFFFF"/>
                </a:solidFill>
                <a:effectLst/>
                <a:uLnTx/>
                <a:uFillTx/>
                <a:latin typeface="Gotham Book"/>
                <a:ea typeface="+mn-ea"/>
                <a:cs typeface="Gotham Book"/>
              </a:rPr>
              <a:t>Flexible </a:t>
            </a:r>
            <a:r>
              <a:rPr kumimoji="0" sz="882" b="0" i="0" u="none" strike="noStrike" kern="1200" cap="none" spc="0" normalizeH="0" baseline="0" noProof="0">
                <a:ln>
                  <a:noFill/>
                </a:ln>
                <a:solidFill>
                  <a:srgbClr val="FFFFFF"/>
                </a:solidFill>
                <a:effectLst/>
                <a:uLnTx/>
                <a:uFillTx/>
                <a:latin typeface="Gotham Book"/>
                <a:ea typeface="+mn-ea"/>
                <a:cs typeface="Gotham Book"/>
              </a:rPr>
              <a:t>and</a:t>
            </a:r>
            <a:r>
              <a:rPr kumimoji="0" sz="882" b="0" i="0" u="none" strike="noStrike" kern="1200" cap="none" spc="-71" normalizeH="0" baseline="0" noProof="0">
                <a:ln>
                  <a:noFill/>
                </a:ln>
                <a:solidFill>
                  <a:srgbClr val="FFFFFF"/>
                </a:solidFill>
                <a:effectLst/>
                <a:uLnTx/>
                <a:uFillTx/>
                <a:latin typeface="Gotham Book"/>
                <a:ea typeface="+mn-ea"/>
                <a:cs typeface="Gotham Book"/>
              </a:rPr>
              <a:t> </a:t>
            </a:r>
            <a:r>
              <a:rPr kumimoji="0" sz="882" b="0" i="0" u="none" strike="noStrike" kern="1200" cap="none" spc="0" normalizeH="0" baseline="0" noProof="0">
                <a:ln>
                  <a:noFill/>
                </a:ln>
                <a:solidFill>
                  <a:srgbClr val="FFFFFF"/>
                </a:solidFill>
                <a:effectLst/>
                <a:uLnTx/>
                <a:uFillTx/>
                <a:latin typeface="Gotham Book"/>
                <a:ea typeface="+mn-ea"/>
                <a:cs typeface="Gotham Book"/>
              </a:rPr>
              <a:t>Modular</a:t>
            </a:r>
            <a:endParaRPr kumimoji="0" sz="882" b="0" i="0" u="none" strike="noStrike" kern="1200" cap="none" spc="0" normalizeH="0" baseline="0" noProof="0">
              <a:ln>
                <a:noFill/>
              </a:ln>
              <a:solidFill>
                <a:prstClr val="black"/>
              </a:solidFill>
              <a:effectLst/>
              <a:uLnTx/>
              <a:uFillTx/>
              <a:latin typeface="Gotham Book"/>
              <a:ea typeface="+mn-ea"/>
              <a:cs typeface="Gotham Book"/>
            </a:endParaRPr>
          </a:p>
        </p:txBody>
      </p:sp>
      <p:sp>
        <p:nvSpPr>
          <p:cNvPr id="12" name="object 12"/>
          <p:cNvSpPr txBox="1"/>
          <p:nvPr/>
        </p:nvSpPr>
        <p:spPr>
          <a:xfrm>
            <a:off x="8102719" y="1989910"/>
            <a:ext cx="665069" cy="147058"/>
          </a:xfrm>
          <a:prstGeom prst="rect">
            <a:avLst/>
          </a:prstGeom>
        </p:spPr>
        <p:txBody>
          <a:bodyPr vert="horz" wrap="square" lIns="0" tIns="11206" rIns="0" bIns="0" rtlCol="0">
            <a:spAutoFit/>
          </a:bodyPr>
          <a:lstStyle/>
          <a:p>
            <a:pPr marL="11206" marR="0" lvl="0" indent="0" algn="l" defTabSz="914400" rtl="0" eaLnBrk="1" fontAlgn="auto" latinLnBrk="0" hangingPunct="1">
              <a:lnSpc>
                <a:spcPct val="100000"/>
              </a:lnSpc>
              <a:spcBef>
                <a:spcPts val="88"/>
              </a:spcBef>
              <a:spcAft>
                <a:spcPts val="0"/>
              </a:spcAft>
              <a:buClrTx/>
              <a:buSzTx/>
              <a:buFontTx/>
              <a:buNone/>
              <a:tabLst/>
              <a:defRPr/>
            </a:pPr>
            <a:r>
              <a:rPr kumimoji="0" sz="882" b="0" i="0" u="none" strike="noStrike" kern="1200" cap="none" spc="0" normalizeH="0" baseline="0" noProof="0">
                <a:ln>
                  <a:noFill/>
                </a:ln>
                <a:solidFill>
                  <a:srgbClr val="FFFFFF"/>
                </a:solidFill>
                <a:effectLst/>
                <a:uLnTx/>
                <a:uFillTx/>
                <a:latin typeface="Gotham Book"/>
                <a:ea typeface="+mn-ea"/>
                <a:cs typeface="Gotham Book"/>
              </a:rPr>
              <a:t>Democ</a:t>
            </a:r>
            <a:r>
              <a:rPr kumimoji="0" sz="882" b="0" i="0" u="none" strike="noStrike" kern="1200" cap="none" spc="-22" normalizeH="0" baseline="0" noProof="0">
                <a:ln>
                  <a:noFill/>
                </a:ln>
                <a:solidFill>
                  <a:srgbClr val="FFFFFF"/>
                </a:solidFill>
                <a:effectLst/>
                <a:uLnTx/>
                <a:uFillTx/>
                <a:latin typeface="Gotham Book"/>
                <a:ea typeface="+mn-ea"/>
                <a:cs typeface="Gotham Book"/>
              </a:rPr>
              <a:t>r</a:t>
            </a:r>
            <a:r>
              <a:rPr kumimoji="0" sz="882" b="0" i="0" u="none" strike="noStrike" kern="1200" cap="none" spc="-4" normalizeH="0" baseline="0" noProof="0">
                <a:ln>
                  <a:noFill/>
                </a:ln>
                <a:solidFill>
                  <a:srgbClr val="FFFFFF"/>
                </a:solidFill>
                <a:effectLst/>
                <a:uLnTx/>
                <a:uFillTx/>
                <a:latin typeface="Gotham Book"/>
                <a:ea typeface="+mn-ea"/>
                <a:cs typeface="Gotham Book"/>
              </a:rPr>
              <a:t>a</a:t>
            </a:r>
            <a:r>
              <a:rPr kumimoji="0" sz="882" b="0" i="0" u="none" strike="noStrike" kern="1200" cap="none" spc="0" normalizeH="0" baseline="0" noProof="0">
                <a:ln>
                  <a:noFill/>
                </a:ln>
                <a:solidFill>
                  <a:srgbClr val="FFFFFF"/>
                </a:solidFill>
                <a:effectLst/>
                <a:uLnTx/>
                <a:uFillTx/>
                <a:latin typeface="Gotham Book"/>
                <a:ea typeface="+mn-ea"/>
                <a:cs typeface="Gotham Book"/>
              </a:rPr>
              <a:t>tic</a:t>
            </a:r>
            <a:endParaRPr kumimoji="0" sz="882" b="0" i="0" u="none" strike="noStrike" kern="1200" cap="none" spc="0" normalizeH="0" baseline="0" noProof="0">
              <a:ln>
                <a:noFill/>
              </a:ln>
              <a:solidFill>
                <a:prstClr val="black"/>
              </a:solidFill>
              <a:effectLst/>
              <a:uLnTx/>
              <a:uFillTx/>
              <a:latin typeface="Gotham Book"/>
              <a:ea typeface="+mn-ea"/>
              <a:cs typeface="Gotham Book"/>
            </a:endParaRPr>
          </a:p>
        </p:txBody>
      </p:sp>
      <p:sp>
        <p:nvSpPr>
          <p:cNvPr id="22" name="object 22"/>
          <p:cNvSpPr/>
          <p:nvPr/>
        </p:nvSpPr>
        <p:spPr>
          <a:xfrm>
            <a:off x="1887036" y="4248075"/>
            <a:ext cx="1616449" cy="1616449"/>
          </a:xfrm>
          <a:custGeom>
            <a:avLst/>
            <a:gdLst/>
            <a:ahLst/>
            <a:cxnLst/>
            <a:rect l="l" t="t" r="r" b="b"/>
            <a:pathLst>
              <a:path w="1831975" h="1831975">
                <a:moveTo>
                  <a:pt x="915809" y="1831632"/>
                </a:moveTo>
                <a:lnTo>
                  <a:pt x="964447" y="1830362"/>
                </a:lnTo>
                <a:lnTo>
                  <a:pt x="1012424" y="1826596"/>
                </a:lnTo>
                <a:lnTo>
                  <a:pt x="1059676" y="1820397"/>
                </a:lnTo>
                <a:lnTo>
                  <a:pt x="1106140" y="1811827"/>
                </a:lnTo>
                <a:lnTo>
                  <a:pt x="1151754" y="1800951"/>
                </a:lnTo>
                <a:lnTo>
                  <a:pt x="1196452" y="1787831"/>
                </a:lnTo>
                <a:lnTo>
                  <a:pt x="1240174" y="1772531"/>
                </a:lnTo>
                <a:lnTo>
                  <a:pt x="1282854" y="1755114"/>
                </a:lnTo>
                <a:lnTo>
                  <a:pt x="1324430" y="1735643"/>
                </a:lnTo>
                <a:lnTo>
                  <a:pt x="1364838" y="1714182"/>
                </a:lnTo>
                <a:lnTo>
                  <a:pt x="1404015" y="1690794"/>
                </a:lnTo>
                <a:lnTo>
                  <a:pt x="1441899" y="1665543"/>
                </a:lnTo>
                <a:lnTo>
                  <a:pt x="1478425" y="1638490"/>
                </a:lnTo>
                <a:lnTo>
                  <a:pt x="1513530" y="1609701"/>
                </a:lnTo>
                <a:lnTo>
                  <a:pt x="1547151" y="1579238"/>
                </a:lnTo>
                <a:lnTo>
                  <a:pt x="1579225" y="1547164"/>
                </a:lnTo>
                <a:lnTo>
                  <a:pt x="1609688" y="1513543"/>
                </a:lnTo>
                <a:lnTo>
                  <a:pt x="1638478" y="1478437"/>
                </a:lnTo>
                <a:lnTo>
                  <a:pt x="1665530" y="1441911"/>
                </a:lnTo>
                <a:lnTo>
                  <a:pt x="1690782" y="1404028"/>
                </a:lnTo>
                <a:lnTo>
                  <a:pt x="1714170" y="1364851"/>
                </a:lnTo>
                <a:lnTo>
                  <a:pt x="1735631" y="1324442"/>
                </a:lnTo>
                <a:lnTo>
                  <a:pt x="1755101" y="1282866"/>
                </a:lnTo>
                <a:lnTo>
                  <a:pt x="1772518" y="1240186"/>
                </a:lnTo>
                <a:lnTo>
                  <a:pt x="1787818" y="1196465"/>
                </a:lnTo>
                <a:lnTo>
                  <a:pt x="1800938" y="1151766"/>
                </a:lnTo>
                <a:lnTo>
                  <a:pt x="1811814" y="1106153"/>
                </a:lnTo>
                <a:lnTo>
                  <a:pt x="1820384" y="1059689"/>
                </a:lnTo>
                <a:lnTo>
                  <a:pt x="1826583" y="1012437"/>
                </a:lnTo>
                <a:lnTo>
                  <a:pt x="1830349" y="964460"/>
                </a:lnTo>
                <a:lnTo>
                  <a:pt x="1831619" y="915822"/>
                </a:lnTo>
                <a:lnTo>
                  <a:pt x="1830349" y="867183"/>
                </a:lnTo>
                <a:lnTo>
                  <a:pt x="1826583" y="819205"/>
                </a:lnTo>
                <a:lnTo>
                  <a:pt x="1820384" y="771952"/>
                </a:lnTo>
                <a:lnTo>
                  <a:pt x="1811814" y="725486"/>
                </a:lnTo>
                <a:lnTo>
                  <a:pt x="1800938" y="679872"/>
                </a:lnTo>
                <a:lnTo>
                  <a:pt x="1787818" y="635173"/>
                </a:lnTo>
                <a:lnTo>
                  <a:pt x="1772518" y="591451"/>
                </a:lnTo>
                <a:lnTo>
                  <a:pt x="1755101" y="548770"/>
                </a:lnTo>
                <a:lnTo>
                  <a:pt x="1735631" y="507193"/>
                </a:lnTo>
                <a:lnTo>
                  <a:pt x="1714170" y="466784"/>
                </a:lnTo>
                <a:lnTo>
                  <a:pt x="1690782" y="427606"/>
                </a:lnTo>
                <a:lnTo>
                  <a:pt x="1665530" y="389723"/>
                </a:lnTo>
                <a:lnTo>
                  <a:pt x="1638478" y="353196"/>
                </a:lnTo>
                <a:lnTo>
                  <a:pt x="1609688" y="318091"/>
                </a:lnTo>
                <a:lnTo>
                  <a:pt x="1579225" y="284469"/>
                </a:lnTo>
                <a:lnTo>
                  <a:pt x="1547151" y="252395"/>
                </a:lnTo>
                <a:lnTo>
                  <a:pt x="1513530" y="221931"/>
                </a:lnTo>
                <a:lnTo>
                  <a:pt x="1478425" y="193142"/>
                </a:lnTo>
                <a:lnTo>
                  <a:pt x="1441899" y="166089"/>
                </a:lnTo>
                <a:lnTo>
                  <a:pt x="1404015" y="140837"/>
                </a:lnTo>
                <a:lnTo>
                  <a:pt x="1364838" y="117449"/>
                </a:lnTo>
                <a:lnTo>
                  <a:pt x="1324430" y="95988"/>
                </a:lnTo>
                <a:lnTo>
                  <a:pt x="1282854" y="76517"/>
                </a:lnTo>
                <a:lnTo>
                  <a:pt x="1240174" y="59100"/>
                </a:lnTo>
                <a:lnTo>
                  <a:pt x="1196452" y="43800"/>
                </a:lnTo>
                <a:lnTo>
                  <a:pt x="1151754" y="30680"/>
                </a:lnTo>
                <a:lnTo>
                  <a:pt x="1106140" y="19804"/>
                </a:lnTo>
                <a:lnTo>
                  <a:pt x="1059676" y="11235"/>
                </a:lnTo>
                <a:lnTo>
                  <a:pt x="1012424" y="5035"/>
                </a:lnTo>
                <a:lnTo>
                  <a:pt x="964447" y="1269"/>
                </a:lnTo>
                <a:lnTo>
                  <a:pt x="915809" y="0"/>
                </a:lnTo>
                <a:lnTo>
                  <a:pt x="867171" y="1269"/>
                </a:lnTo>
                <a:lnTo>
                  <a:pt x="819195" y="5035"/>
                </a:lnTo>
                <a:lnTo>
                  <a:pt x="771942" y="11235"/>
                </a:lnTo>
                <a:lnTo>
                  <a:pt x="725478" y="19804"/>
                </a:lnTo>
                <a:lnTo>
                  <a:pt x="679865" y="30680"/>
                </a:lnTo>
                <a:lnTo>
                  <a:pt x="635166" y="43800"/>
                </a:lnTo>
                <a:lnTo>
                  <a:pt x="591445" y="59100"/>
                </a:lnTo>
                <a:lnTo>
                  <a:pt x="548765" y="76517"/>
                </a:lnTo>
                <a:lnTo>
                  <a:pt x="507189" y="95988"/>
                </a:lnTo>
                <a:lnTo>
                  <a:pt x="466780" y="117449"/>
                </a:lnTo>
                <a:lnTo>
                  <a:pt x="427603" y="140837"/>
                </a:lnTo>
                <a:lnTo>
                  <a:pt x="389720" y="166089"/>
                </a:lnTo>
                <a:lnTo>
                  <a:pt x="353194" y="193142"/>
                </a:lnTo>
                <a:lnTo>
                  <a:pt x="318089" y="221931"/>
                </a:lnTo>
                <a:lnTo>
                  <a:pt x="284467" y="252395"/>
                </a:lnTo>
                <a:lnTo>
                  <a:pt x="252393" y="284469"/>
                </a:lnTo>
                <a:lnTo>
                  <a:pt x="221930" y="318091"/>
                </a:lnTo>
                <a:lnTo>
                  <a:pt x="193141" y="353196"/>
                </a:lnTo>
                <a:lnTo>
                  <a:pt x="166089" y="389723"/>
                </a:lnTo>
                <a:lnTo>
                  <a:pt x="140837" y="427606"/>
                </a:lnTo>
                <a:lnTo>
                  <a:pt x="117449" y="466784"/>
                </a:lnTo>
                <a:lnTo>
                  <a:pt x="95988" y="507193"/>
                </a:lnTo>
                <a:lnTo>
                  <a:pt x="76517" y="548770"/>
                </a:lnTo>
                <a:lnTo>
                  <a:pt x="59100" y="591451"/>
                </a:lnTo>
                <a:lnTo>
                  <a:pt x="43800" y="635173"/>
                </a:lnTo>
                <a:lnTo>
                  <a:pt x="30680" y="679872"/>
                </a:lnTo>
                <a:lnTo>
                  <a:pt x="19804" y="725486"/>
                </a:lnTo>
                <a:lnTo>
                  <a:pt x="11234" y="771952"/>
                </a:lnTo>
                <a:lnTo>
                  <a:pt x="5035" y="819205"/>
                </a:lnTo>
                <a:lnTo>
                  <a:pt x="1269" y="867183"/>
                </a:lnTo>
                <a:lnTo>
                  <a:pt x="0" y="915822"/>
                </a:lnTo>
                <a:lnTo>
                  <a:pt x="1269" y="964460"/>
                </a:lnTo>
                <a:lnTo>
                  <a:pt x="5035" y="1012437"/>
                </a:lnTo>
                <a:lnTo>
                  <a:pt x="11234" y="1059689"/>
                </a:lnTo>
                <a:lnTo>
                  <a:pt x="19804" y="1106153"/>
                </a:lnTo>
                <a:lnTo>
                  <a:pt x="30680" y="1151766"/>
                </a:lnTo>
                <a:lnTo>
                  <a:pt x="43800" y="1196465"/>
                </a:lnTo>
                <a:lnTo>
                  <a:pt x="59100" y="1240186"/>
                </a:lnTo>
                <a:lnTo>
                  <a:pt x="76517" y="1282866"/>
                </a:lnTo>
                <a:lnTo>
                  <a:pt x="95988" y="1324442"/>
                </a:lnTo>
                <a:lnTo>
                  <a:pt x="117449" y="1364851"/>
                </a:lnTo>
                <a:lnTo>
                  <a:pt x="140837" y="1404028"/>
                </a:lnTo>
                <a:lnTo>
                  <a:pt x="166089" y="1441911"/>
                </a:lnTo>
                <a:lnTo>
                  <a:pt x="193141" y="1478437"/>
                </a:lnTo>
                <a:lnTo>
                  <a:pt x="221930" y="1513543"/>
                </a:lnTo>
                <a:lnTo>
                  <a:pt x="252393" y="1547164"/>
                </a:lnTo>
                <a:lnTo>
                  <a:pt x="284467" y="1579238"/>
                </a:lnTo>
                <a:lnTo>
                  <a:pt x="318089" y="1609701"/>
                </a:lnTo>
                <a:lnTo>
                  <a:pt x="353194" y="1638490"/>
                </a:lnTo>
                <a:lnTo>
                  <a:pt x="389720" y="1665543"/>
                </a:lnTo>
                <a:lnTo>
                  <a:pt x="427603" y="1690794"/>
                </a:lnTo>
                <a:lnTo>
                  <a:pt x="466780" y="1714182"/>
                </a:lnTo>
                <a:lnTo>
                  <a:pt x="507189" y="1735643"/>
                </a:lnTo>
                <a:lnTo>
                  <a:pt x="548765" y="1755114"/>
                </a:lnTo>
                <a:lnTo>
                  <a:pt x="591445" y="1772531"/>
                </a:lnTo>
                <a:lnTo>
                  <a:pt x="635166" y="1787831"/>
                </a:lnTo>
                <a:lnTo>
                  <a:pt x="679865" y="1800951"/>
                </a:lnTo>
                <a:lnTo>
                  <a:pt x="725478" y="1811827"/>
                </a:lnTo>
                <a:lnTo>
                  <a:pt x="771942" y="1820397"/>
                </a:lnTo>
                <a:lnTo>
                  <a:pt x="819195" y="1826596"/>
                </a:lnTo>
                <a:lnTo>
                  <a:pt x="867171" y="1830362"/>
                </a:lnTo>
                <a:lnTo>
                  <a:pt x="915809" y="1831632"/>
                </a:lnTo>
                <a:close/>
              </a:path>
            </a:pathLst>
          </a:custGeom>
          <a:ln w="42595">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bject 32"/>
          <p:cNvSpPr/>
          <p:nvPr/>
        </p:nvSpPr>
        <p:spPr>
          <a:xfrm>
            <a:off x="242347" y="4248075"/>
            <a:ext cx="1616449" cy="1616449"/>
          </a:xfrm>
          <a:custGeom>
            <a:avLst/>
            <a:gdLst/>
            <a:ahLst/>
            <a:cxnLst/>
            <a:rect l="l" t="t" r="r" b="b"/>
            <a:pathLst>
              <a:path w="1831975" h="1831975">
                <a:moveTo>
                  <a:pt x="915809" y="1831632"/>
                </a:moveTo>
                <a:lnTo>
                  <a:pt x="964447" y="1830362"/>
                </a:lnTo>
                <a:lnTo>
                  <a:pt x="1012424" y="1826596"/>
                </a:lnTo>
                <a:lnTo>
                  <a:pt x="1059676" y="1820397"/>
                </a:lnTo>
                <a:lnTo>
                  <a:pt x="1106140" y="1811827"/>
                </a:lnTo>
                <a:lnTo>
                  <a:pt x="1151754" y="1800951"/>
                </a:lnTo>
                <a:lnTo>
                  <a:pt x="1196452" y="1787831"/>
                </a:lnTo>
                <a:lnTo>
                  <a:pt x="1240174" y="1772531"/>
                </a:lnTo>
                <a:lnTo>
                  <a:pt x="1282854" y="1755114"/>
                </a:lnTo>
                <a:lnTo>
                  <a:pt x="1324430" y="1735643"/>
                </a:lnTo>
                <a:lnTo>
                  <a:pt x="1364838" y="1714182"/>
                </a:lnTo>
                <a:lnTo>
                  <a:pt x="1404015" y="1690794"/>
                </a:lnTo>
                <a:lnTo>
                  <a:pt x="1441899" y="1665543"/>
                </a:lnTo>
                <a:lnTo>
                  <a:pt x="1478425" y="1638490"/>
                </a:lnTo>
                <a:lnTo>
                  <a:pt x="1513530" y="1609701"/>
                </a:lnTo>
                <a:lnTo>
                  <a:pt x="1547151" y="1579238"/>
                </a:lnTo>
                <a:lnTo>
                  <a:pt x="1579225" y="1547164"/>
                </a:lnTo>
                <a:lnTo>
                  <a:pt x="1609688" y="1513543"/>
                </a:lnTo>
                <a:lnTo>
                  <a:pt x="1638478" y="1478437"/>
                </a:lnTo>
                <a:lnTo>
                  <a:pt x="1665530" y="1441911"/>
                </a:lnTo>
                <a:lnTo>
                  <a:pt x="1690782" y="1404028"/>
                </a:lnTo>
                <a:lnTo>
                  <a:pt x="1714170" y="1364851"/>
                </a:lnTo>
                <a:lnTo>
                  <a:pt x="1735631" y="1324442"/>
                </a:lnTo>
                <a:lnTo>
                  <a:pt x="1755101" y="1282866"/>
                </a:lnTo>
                <a:lnTo>
                  <a:pt x="1772518" y="1240186"/>
                </a:lnTo>
                <a:lnTo>
                  <a:pt x="1787818" y="1196465"/>
                </a:lnTo>
                <a:lnTo>
                  <a:pt x="1800938" y="1151766"/>
                </a:lnTo>
                <a:lnTo>
                  <a:pt x="1811814" y="1106153"/>
                </a:lnTo>
                <a:lnTo>
                  <a:pt x="1820384" y="1059689"/>
                </a:lnTo>
                <a:lnTo>
                  <a:pt x="1826583" y="1012437"/>
                </a:lnTo>
                <a:lnTo>
                  <a:pt x="1830349" y="964460"/>
                </a:lnTo>
                <a:lnTo>
                  <a:pt x="1831619" y="915822"/>
                </a:lnTo>
                <a:lnTo>
                  <a:pt x="1830349" y="867183"/>
                </a:lnTo>
                <a:lnTo>
                  <a:pt x="1826583" y="819205"/>
                </a:lnTo>
                <a:lnTo>
                  <a:pt x="1820384" y="771952"/>
                </a:lnTo>
                <a:lnTo>
                  <a:pt x="1811814" y="725486"/>
                </a:lnTo>
                <a:lnTo>
                  <a:pt x="1800938" y="679872"/>
                </a:lnTo>
                <a:lnTo>
                  <a:pt x="1787818" y="635173"/>
                </a:lnTo>
                <a:lnTo>
                  <a:pt x="1772518" y="591451"/>
                </a:lnTo>
                <a:lnTo>
                  <a:pt x="1755101" y="548770"/>
                </a:lnTo>
                <a:lnTo>
                  <a:pt x="1735631" y="507193"/>
                </a:lnTo>
                <a:lnTo>
                  <a:pt x="1714170" y="466784"/>
                </a:lnTo>
                <a:lnTo>
                  <a:pt x="1690782" y="427606"/>
                </a:lnTo>
                <a:lnTo>
                  <a:pt x="1665530" y="389723"/>
                </a:lnTo>
                <a:lnTo>
                  <a:pt x="1638478" y="353196"/>
                </a:lnTo>
                <a:lnTo>
                  <a:pt x="1609688" y="318091"/>
                </a:lnTo>
                <a:lnTo>
                  <a:pt x="1579225" y="284469"/>
                </a:lnTo>
                <a:lnTo>
                  <a:pt x="1547151" y="252395"/>
                </a:lnTo>
                <a:lnTo>
                  <a:pt x="1513530" y="221931"/>
                </a:lnTo>
                <a:lnTo>
                  <a:pt x="1478425" y="193142"/>
                </a:lnTo>
                <a:lnTo>
                  <a:pt x="1441899" y="166089"/>
                </a:lnTo>
                <a:lnTo>
                  <a:pt x="1404015" y="140837"/>
                </a:lnTo>
                <a:lnTo>
                  <a:pt x="1364838" y="117449"/>
                </a:lnTo>
                <a:lnTo>
                  <a:pt x="1324430" y="95988"/>
                </a:lnTo>
                <a:lnTo>
                  <a:pt x="1282854" y="76517"/>
                </a:lnTo>
                <a:lnTo>
                  <a:pt x="1240174" y="59100"/>
                </a:lnTo>
                <a:lnTo>
                  <a:pt x="1196452" y="43800"/>
                </a:lnTo>
                <a:lnTo>
                  <a:pt x="1151754" y="30680"/>
                </a:lnTo>
                <a:lnTo>
                  <a:pt x="1106140" y="19804"/>
                </a:lnTo>
                <a:lnTo>
                  <a:pt x="1059676" y="11235"/>
                </a:lnTo>
                <a:lnTo>
                  <a:pt x="1012424" y="5035"/>
                </a:lnTo>
                <a:lnTo>
                  <a:pt x="964447" y="1269"/>
                </a:lnTo>
                <a:lnTo>
                  <a:pt x="915809" y="0"/>
                </a:lnTo>
                <a:lnTo>
                  <a:pt x="867171" y="1269"/>
                </a:lnTo>
                <a:lnTo>
                  <a:pt x="819195" y="5035"/>
                </a:lnTo>
                <a:lnTo>
                  <a:pt x="771942" y="11235"/>
                </a:lnTo>
                <a:lnTo>
                  <a:pt x="725478" y="19804"/>
                </a:lnTo>
                <a:lnTo>
                  <a:pt x="679865" y="30680"/>
                </a:lnTo>
                <a:lnTo>
                  <a:pt x="635166" y="43800"/>
                </a:lnTo>
                <a:lnTo>
                  <a:pt x="591445" y="59100"/>
                </a:lnTo>
                <a:lnTo>
                  <a:pt x="548765" y="76517"/>
                </a:lnTo>
                <a:lnTo>
                  <a:pt x="507189" y="95988"/>
                </a:lnTo>
                <a:lnTo>
                  <a:pt x="466780" y="117449"/>
                </a:lnTo>
                <a:lnTo>
                  <a:pt x="427603" y="140837"/>
                </a:lnTo>
                <a:lnTo>
                  <a:pt x="389720" y="166089"/>
                </a:lnTo>
                <a:lnTo>
                  <a:pt x="353194" y="193142"/>
                </a:lnTo>
                <a:lnTo>
                  <a:pt x="318089" y="221931"/>
                </a:lnTo>
                <a:lnTo>
                  <a:pt x="284467" y="252395"/>
                </a:lnTo>
                <a:lnTo>
                  <a:pt x="252393" y="284469"/>
                </a:lnTo>
                <a:lnTo>
                  <a:pt x="221930" y="318091"/>
                </a:lnTo>
                <a:lnTo>
                  <a:pt x="193141" y="353196"/>
                </a:lnTo>
                <a:lnTo>
                  <a:pt x="166089" y="389723"/>
                </a:lnTo>
                <a:lnTo>
                  <a:pt x="140837" y="427606"/>
                </a:lnTo>
                <a:lnTo>
                  <a:pt x="117449" y="466784"/>
                </a:lnTo>
                <a:lnTo>
                  <a:pt x="95988" y="507193"/>
                </a:lnTo>
                <a:lnTo>
                  <a:pt x="76517" y="548770"/>
                </a:lnTo>
                <a:lnTo>
                  <a:pt x="59100" y="591451"/>
                </a:lnTo>
                <a:lnTo>
                  <a:pt x="43800" y="635173"/>
                </a:lnTo>
                <a:lnTo>
                  <a:pt x="30680" y="679872"/>
                </a:lnTo>
                <a:lnTo>
                  <a:pt x="19804" y="725486"/>
                </a:lnTo>
                <a:lnTo>
                  <a:pt x="11234" y="771952"/>
                </a:lnTo>
                <a:lnTo>
                  <a:pt x="5035" y="819205"/>
                </a:lnTo>
                <a:lnTo>
                  <a:pt x="1269" y="867183"/>
                </a:lnTo>
                <a:lnTo>
                  <a:pt x="0" y="915822"/>
                </a:lnTo>
                <a:lnTo>
                  <a:pt x="1269" y="964460"/>
                </a:lnTo>
                <a:lnTo>
                  <a:pt x="5035" y="1012437"/>
                </a:lnTo>
                <a:lnTo>
                  <a:pt x="11234" y="1059689"/>
                </a:lnTo>
                <a:lnTo>
                  <a:pt x="19804" y="1106153"/>
                </a:lnTo>
                <a:lnTo>
                  <a:pt x="30680" y="1151766"/>
                </a:lnTo>
                <a:lnTo>
                  <a:pt x="43800" y="1196465"/>
                </a:lnTo>
                <a:lnTo>
                  <a:pt x="59100" y="1240186"/>
                </a:lnTo>
                <a:lnTo>
                  <a:pt x="76517" y="1282866"/>
                </a:lnTo>
                <a:lnTo>
                  <a:pt x="95988" y="1324442"/>
                </a:lnTo>
                <a:lnTo>
                  <a:pt x="117449" y="1364851"/>
                </a:lnTo>
                <a:lnTo>
                  <a:pt x="140837" y="1404028"/>
                </a:lnTo>
                <a:lnTo>
                  <a:pt x="166089" y="1441911"/>
                </a:lnTo>
                <a:lnTo>
                  <a:pt x="193141" y="1478437"/>
                </a:lnTo>
                <a:lnTo>
                  <a:pt x="221930" y="1513543"/>
                </a:lnTo>
                <a:lnTo>
                  <a:pt x="252393" y="1547164"/>
                </a:lnTo>
                <a:lnTo>
                  <a:pt x="284467" y="1579238"/>
                </a:lnTo>
                <a:lnTo>
                  <a:pt x="318089" y="1609701"/>
                </a:lnTo>
                <a:lnTo>
                  <a:pt x="353194" y="1638490"/>
                </a:lnTo>
                <a:lnTo>
                  <a:pt x="389720" y="1665543"/>
                </a:lnTo>
                <a:lnTo>
                  <a:pt x="427603" y="1690794"/>
                </a:lnTo>
                <a:lnTo>
                  <a:pt x="466780" y="1714182"/>
                </a:lnTo>
                <a:lnTo>
                  <a:pt x="507189" y="1735643"/>
                </a:lnTo>
                <a:lnTo>
                  <a:pt x="548765" y="1755114"/>
                </a:lnTo>
                <a:lnTo>
                  <a:pt x="591445" y="1772531"/>
                </a:lnTo>
                <a:lnTo>
                  <a:pt x="635166" y="1787831"/>
                </a:lnTo>
                <a:lnTo>
                  <a:pt x="679865" y="1800951"/>
                </a:lnTo>
                <a:lnTo>
                  <a:pt x="725478" y="1811827"/>
                </a:lnTo>
                <a:lnTo>
                  <a:pt x="771942" y="1820397"/>
                </a:lnTo>
                <a:lnTo>
                  <a:pt x="819195" y="1826596"/>
                </a:lnTo>
                <a:lnTo>
                  <a:pt x="867171" y="1830362"/>
                </a:lnTo>
                <a:lnTo>
                  <a:pt x="915809" y="1831632"/>
                </a:lnTo>
                <a:close/>
              </a:path>
            </a:pathLst>
          </a:custGeom>
          <a:ln w="42595">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7">
            <a:extLst>
              <a:ext uri="{FF2B5EF4-FFF2-40B4-BE49-F238E27FC236}">
                <a16:creationId xmlns:a16="http://schemas.microsoft.com/office/drawing/2014/main" id="{0030BF85-6CDF-47BF-A1A3-0F94CE1BFF43}"/>
              </a:ext>
            </a:extLst>
          </p:cNvPr>
          <p:cNvSpPr txBox="1"/>
          <p:nvPr/>
        </p:nvSpPr>
        <p:spPr>
          <a:xfrm>
            <a:off x="302642" y="1672632"/>
            <a:ext cx="5562600" cy="1690206"/>
          </a:xfrm>
          <a:prstGeom prst="rect">
            <a:avLst/>
          </a:prstGeom>
          <a:noFill/>
        </p:spPr>
        <p:txBody>
          <a:bodyPr vert="horz" wrap="square" lIns="0" tIns="55880" rIns="0" bIns="0" rtlCol="0">
            <a:spAutoFit/>
          </a:bodyPr>
          <a:lstStyle/>
          <a:p>
            <a:pPr marL="184150" marR="116839" lvl="0" indent="-1714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spc="20" dirty="0">
                <a:solidFill>
                  <a:srgbClr val="4F5554"/>
                </a:solidFill>
                <a:latin typeface="Gotham Light" pitchFamily="50" charset="0"/>
                <a:cs typeface="Arial"/>
              </a:rPr>
              <a:t>Get Informed</a:t>
            </a:r>
          </a:p>
          <a:p>
            <a:pPr marL="184150" marR="116839" lvl="0" indent="-1714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kumimoji="0" lang="en-US" b="0" i="0" u="none" strike="noStrike" kern="1200" cap="none" spc="20" normalizeH="0" baseline="0" noProof="0" dirty="0">
              <a:ln>
                <a:noFill/>
              </a:ln>
              <a:solidFill>
                <a:srgbClr val="4F5554"/>
              </a:solidFill>
              <a:effectLst/>
              <a:uLnTx/>
              <a:uFillTx/>
              <a:latin typeface="Gotham Light" pitchFamily="50" charset="0"/>
              <a:cs typeface="Arial"/>
            </a:endParaRPr>
          </a:p>
          <a:p>
            <a:pPr marL="184150" marR="116839" lvl="0" indent="-1714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b="0" i="0" u="none" strike="noStrike" kern="1200" cap="none" spc="20" normalizeH="0" baseline="0" noProof="0" dirty="0">
                <a:ln>
                  <a:noFill/>
                </a:ln>
                <a:solidFill>
                  <a:srgbClr val="4F5554"/>
                </a:solidFill>
                <a:effectLst/>
                <a:uLnTx/>
                <a:uFillTx/>
                <a:latin typeface="Gotham Light" pitchFamily="50" charset="0"/>
                <a:cs typeface="Arial"/>
              </a:rPr>
              <a:t>Create A Plan</a:t>
            </a:r>
          </a:p>
          <a:p>
            <a:pPr marL="184150" marR="116839" lvl="0" indent="-1714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lang="en-US" spc="20" dirty="0">
              <a:solidFill>
                <a:srgbClr val="4F5554"/>
              </a:solidFill>
              <a:latin typeface="Gotham Light" pitchFamily="50" charset="0"/>
              <a:cs typeface="Arial"/>
            </a:endParaRPr>
          </a:p>
          <a:p>
            <a:pPr marL="184150" marR="116839" lvl="0" indent="-1714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b="0" i="0" u="none" strike="noStrike" kern="1200" cap="none" spc="20" normalizeH="0" baseline="0" noProof="0" dirty="0">
                <a:ln>
                  <a:noFill/>
                </a:ln>
                <a:solidFill>
                  <a:srgbClr val="4F5554"/>
                </a:solidFill>
                <a:effectLst/>
                <a:uLnTx/>
                <a:uFillTx/>
                <a:latin typeface="Gotham Light" pitchFamily="50" charset="0"/>
                <a:cs typeface="Arial"/>
              </a:rPr>
              <a:t>Assemble a Disaster</a:t>
            </a:r>
            <a:r>
              <a:rPr lang="en-US" spc="20" dirty="0">
                <a:solidFill>
                  <a:srgbClr val="4F5554"/>
                </a:solidFill>
                <a:latin typeface="Gotham Light" pitchFamily="50" charset="0"/>
                <a:cs typeface="Arial"/>
              </a:rPr>
              <a:t> Kit </a:t>
            </a:r>
          </a:p>
          <a:p>
            <a:pPr marL="12700" marR="116839" lvl="0" algn="l" defTabSz="914400" rtl="0" eaLnBrk="1" fontAlgn="auto" latinLnBrk="0" hangingPunct="1">
              <a:lnSpc>
                <a:spcPct val="100000"/>
              </a:lnSpc>
              <a:spcBef>
                <a:spcPts val="100"/>
              </a:spcBef>
              <a:spcAft>
                <a:spcPts val="0"/>
              </a:spcAft>
              <a:buClrTx/>
              <a:buSzTx/>
              <a:tabLst/>
              <a:defRPr/>
            </a:pPr>
            <a:endParaRPr kumimoji="0" lang="en-US" sz="1200" b="0" i="0" u="none" strike="noStrike" kern="1200" cap="none" spc="20" normalizeH="0" baseline="0" noProof="0" dirty="0">
              <a:ln>
                <a:noFill/>
              </a:ln>
              <a:solidFill>
                <a:srgbClr val="4F5554"/>
              </a:solidFill>
              <a:effectLst/>
              <a:uLnTx/>
              <a:uFillTx/>
              <a:latin typeface="Gotham Light" pitchFamily="50" charset="0"/>
              <a:cs typeface="Arial"/>
            </a:endParaRPr>
          </a:p>
        </p:txBody>
      </p:sp>
      <p:sp>
        <p:nvSpPr>
          <p:cNvPr id="24" name="object 10">
            <a:extLst>
              <a:ext uri="{FF2B5EF4-FFF2-40B4-BE49-F238E27FC236}">
                <a16:creationId xmlns:a16="http://schemas.microsoft.com/office/drawing/2014/main" id="{0CF3EBDF-1DF0-475C-91E0-DF25389342BE}"/>
              </a:ext>
            </a:extLst>
          </p:cNvPr>
          <p:cNvSpPr txBox="1"/>
          <p:nvPr/>
        </p:nvSpPr>
        <p:spPr>
          <a:xfrm>
            <a:off x="266700" y="881713"/>
            <a:ext cx="5562600" cy="380647"/>
          </a:xfrm>
          <a:prstGeom prst="rect">
            <a:avLst/>
          </a:prstGeom>
        </p:spPr>
        <p:txBody>
          <a:bodyPr vert="horz" wrap="square" lIns="0" tIns="11206" rIns="0" bIns="0" rtlCol="0">
            <a:spAutoFit/>
          </a:bodyPr>
          <a:lstStyle/>
          <a:p>
            <a:pPr marL="11206" defTabSz="806867">
              <a:spcBef>
                <a:spcPts val="88"/>
              </a:spcBef>
            </a:pPr>
            <a:r>
              <a:rPr lang="en-US" sz="2400" dirty="0">
                <a:solidFill>
                  <a:srgbClr val="F04E4D"/>
                </a:solidFill>
                <a:latin typeface="Gotham Light" pitchFamily="50" charset="0"/>
                <a:cs typeface="Gotham Book"/>
              </a:rPr>
              <a:t>ACTION STEPS TO PREPAREDNESS </a:t>
            </a:r>
          </a:p>
        </p:txBody>
      </p:sp>
      <p:sp>
        <p:nvSpPr>
          <p:cNvPr id="20" name="object 10">
            <a:extLst>
              <a:ext uri="{FF2B5EF4-FFF2-40B4-BE49-F238E27FC236}">
                <a16:creationId xmlns:a16="http://schemas.microsoft.com/office/drawing/2014/main" id="{521F74F7-EE9A-4324-B67F-CFFC0DF605D0}"/>
              </a:ext>
            </a:extLst>
          </p:cNvPr>
          <p:cNvSpPr txBox="1"/>
          <p:nvPr/>
        </p:nvSpPr>
        <p:spPr>
          <a:xfrm>
            <a:off x="875694" y="-102099"/>
            <a:ext cx="3952162" cy="1716911"/>
          </a:xfrm>
          <a:prstGeom prst="rect">
            <a:avLst/>
          </a:prstGeom>
        </p:spPr>
        <p:txBody>
          <a:bodyPr vert="horz" wrap="square" lIns="0" tIns="11206" rIns="0" bIns="0" rtlCol="0">
            <a:spAutoFit/>
          </a:bodyPr>
          <a:lstStyle/>
          <a:p>
            <a:pPr marL="11206" defTabSz="806867">
              <a:spcBef>
                <a:spcPts val="88"/>
              </a:spcBef>
            </a:pPr>
            <a:endParaRPr lang="en-US" sz="5500" dirty="0">
              <a:solidFill>
                <a:srgbClr val="F04E4D"/>
              </a:solidFill>
              <a:latin typeface="MoonTime 2" pitchFamily="50" charset="0"/>
              <a:cs typeface="Gotham Book"/>
            </a:endParaRPr>
          </a:p>
          <a:p>
            <a:pPr marL="11206" defTabSz="806867">
              <a:spcBef>
                <a:spcPts val="88"/>
              </a:spcBef>
            </a:pPr>
            <a:endParaRPr lang="en-US" sz="5500" dirty="0">
              <a:solidFill>
                <a:srgbClr val="F04E4D"/>
              </a:solidFill>
              <a:latin typeface="MoonTime 2" pitchFamily="50" charset="0"/>
              <a:cs typeface="Gotham Book"/>
            </a:endParaRPr>
          </a:p>
        </p:txBody>
      </p:sp>
      <p:pic>
        <p:nvPicPr>
          <p:cNvPr id="2" name="Picture 1" descr="A picture containing clock&#10;&#10;Description automatically generated">
            <a:extLst>
              <a:ext uri="{FF2B5EF4-FFF2-40B4-BE49-F238E27FC236}">
                <a16:creationId xmlns:a16="http://schemas.microsoft.com/office/drawing/2014/main" id="{7CF2BF9E-E664-4A80-8459-35A6D637D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sp>
        <p:nvSpPr>
          <p:cNvPr id="16" name="Holder 6">
            <a:extLst>
              <a:ext uri="{FF2B5EF4-FFF2-40B4-BE49-F238E27FC236}">
                <a16:creationId xmlns:a16="http://schemas.microsoft.com/office/drawing/2014/main" id="{23EA7077-7FBA-412D-A365-F6C7D36D51D6}"/>
              </a:ext>
            </a:extLst>
          </p:cNvPr>
          <p:cNvSpPr>
            <a:spLocks noGrp="1"/>
          </p:cNvSpPr>
          <p:nvPr>
            <p:ph type="sldNum" sz="quarter" idx="4"/>
          </p:nvPr>
        </p:nvSpPr>
        <p:spPr>
          <a:xfrm>
            <a:off x="11582400" y="3362838"/>
            <a:ext cx="602512" cy="365125"/>
          </a:xfrm>
          <a:prstGeom prst="rect">
            <a:avLst/>
          </a:prstGeom>
        </p:spPr>
        <p:txBody>
          <a:bodyPr lIns="0" tIns="0" rIns="0" bIns="0"/>
          <a:lstStyle>
            <a:defPPr>
              <a:defRPr lang="en-US"/>
            </a:defPPr>
            <a:lvl1pPr marL="0" algn="ctr" defTabSz="914400" rtl="0" eaLnBrk="1" latinLnBrk="0" hangingPunct="1">
              <a:defRPr sz="900" b="0" i="0" kern="1200">
                <a:solidFill>
                  <a:srgbClr val="7F7F7F"/>
                </a:solidFill>
                <a:latin typeface="Gotham Light"/>
                <a:ea typeface="+mn-ea"/>
                <a:cs typeface="Gotham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413">
              <a:spcBef>
                <a:spcPts val="57"/>
              </a:spcBef>
            </a:pPr>
            <a:fld id="{81D60167-4931-47E6-BA6A-407CBD079E47}" type="slidenum">
              <a:rPr lang="en-US" smtClean="0"/>
              <a:pPr marL="22413">
                <a:spcBef>
                  <a:spcPts val="57"/>
                </a:spcBef>
              </a:pPr>
              <a:t>3</a:t>
            </a:fld>
            <a:endParaRPr lang="en-US">
              <a:solidFill>
                <a:srgbClr val="4F5554"/>
              </a:solidFill>
            </a:endParaRPr>
          </a:p>
        </p:txBody>
      </p:sp>
      <p:pic>
        <p:nvPicPr>
          <p:cNvPr id="5" name="Picture 4" descr="A wall covered with sticky notes.">
            <a:extLst>
              <a:ext uri="{FF2B5EF4-FFF2-40B4-BE49-F238E27FC236}">
                <a16:creationId xmlns:a16="http://schemas.microsoft.com/office/drawing/2014/main" id="{494EFF0A-165E-462C-89DC-91A0FCBB1223}"/>
              </a:ext>
            </a:extLst>
          </p:cNvPr>
          <p:cNvPicPr>
            <a:picLocks noChangeAspect="1"/>
          </p:cNvPicPr>
          <p:nvPr/>
        </p:nvPicPr>
        <p:blipFill rotWithShape="1">
          <a:blip r:embed="rId3">
            <a:extLst>
              <a:ext uri="{28A0092B-C50C-407E-A947-70E740481C1C}">
                <a14:useLocalDpi xmlns:a14="http://schemas.microsoft.com/office/drawing/2010/main" val="0"/>
              </a:ext>
            </a:extLst>
          </a:blip>
          <a:srcRect l="44004" r="5182" b="-719"/>
          <a:stretch/>
        </p:blipFill>
        <p:spPr>
          <a:xfrm>
            <a:off x="6240680" y="0"/>
            <a:ext cx="5951319" cy="6964218"/>
          </a:xfrm>
          <a:prstGeom prst="rect">
            <a:avLst/>
          </a:prstGeom>
        </p:spPr>
      </p:pic>
    </p:spTree>
    <p:extLst>
      <p:ext uri="{BB962C8B-B14F-4D97-AF65-F5344CB8AC3E}">
        <p14:creationId xmlns:p14="http://schemas.microsoft.com/office/powerpoint/2010/main" val="2621299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5">
            <a:extLst>
              <a:ext uri="{FF2B5EF4-FFF2-40B4-BE49-F238E27FC236}">
                <a16:creationId xmlns:a16="http://schemas.microsoft.com/office/drawing/2014/main" id="{8276B318-84A9-453D-A120-02E7FD4F97AB}"/>
              </a:ext>
            </a:extLst>
          </p:cNvPr>
          <p:cNvSpPr/>
          <p:nvPr/>
        </p:nvSpPr>
        <p:spPr>
          <a:xfrm flipH="1">
            <a:off x="5874027" y="304800"/>
            <a:ext cx="6317973" cy="6172200"/>
          </a:xfrm>
          <a:custGeom>
            <a:avLst/>
            <a:gdLst>
              <a:gd name="connsiteX0" fmla="*/ 0 w 12994104"/>
              <a:gd name="connsiteY0" fmla="*/ 6858000 h 6858000"/>
              <a:gd name="connsiteX1" fmla="*/ 1714500 w 12994104"/>
              <a:gd name="connsiteY1" fmla="*/ 0 h 6858000"/>
              <a:gd name="connsiteX2" fmla="*/ 12994104 w 12994104"/>
              <a:gd name="connsiteY2" fmla="*/ 0 h 6858000"/>
              <a:gd name="connsiteX3" fmla="*/ 11279604 w 12994104"/>
              <a:gd name="connsiteY3" fmla="*/ 6858000 h 6858000"/>
              <a:gd name="connsiteX4" fmla="*/ 0 w 12994104"/>
              <a:gd name="connsiteY4" fmla="*/ 6858000 h 6858000"/>
              <a:gd name="connsiteX0" fmla="*/ 0 w 11279604"/>
              <a:gd name="connsiteY0" fmla="*/ 6858000 h 6858000"/>
              <a:gd name="connsiteX1" fmla="*/ 1714500 w 11279604"/>
              <a:gd name="connsiteY1" fmla="*/ 0 h 6858000"/>
              <a:gd name="connsiteX2" fmla="*/ 11263627 w 11279604"/>
              <a:gd name="connsiteY2" fmla="*/ 0 h 6858000"/>
              <a:gd name="connsiteX3" fmla="*/ 11279604 w 11279604"/>
              <a:gd name="connsiteY3" fmla="*/ 6858000 h 6858000"/>
              <a:gd name="connsiteX4" fmla="*/ 0 w 11279604"/>
              <a:gd name="connsiteY4" fmla="*/ 6858000 h 6858000"/>
              <a:gd name="connsiteX0" fmla="*/ 852853 w 12132457"/>
              <a:gd name="connsiteY0" fmla="*/ 6858000 h 6858000"/>
              <a:gd name="connsiteX1" fmla="*/ 0 w 12132457"/>
              <a:gd name="connsiteY1" fmla="*/ 0 h 6858000"/>
              <a:gd name="connsiteX2" fmla="*/ 12116480 w 12132457"/>
              <a:gd name="connsiteY2" fmla="*/ 0 h 6858000"/>
              <a:gd name="connsiteX3" fmla="*/ 12132457 w 12132457"/>
              <a:gd name="connsiteY3" fmla="*/ 6858000 h 6858000"/>
              <a:gd name="connsiteX4" fmla="*/ 852853 w 12132457"/>
              <a:gd name="connsiteY4" fmla="*/ 6858000 h 6858000"/>
              <a:gd name="connsiteX0" fmla="*/ 0 w 12184479"/>
              <a:gd name="connsiteY0" fmla="*/ 6848475 h 6858000"/>
              <a:gd name="connsiteX1" fmla="*/ 52022 w 12184479"/>
              <a:gd name="connsiteY1" fmla="*/ 0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0 w 12184479"/>
              <a:gd name="connsiteY0" fmla="*/ 6848475 h 6858000"/>
              <a:gd name="connsiteX1" fmla="*/ 4397 w 12184479"/>
              <a:gd name="connsiteY1" fmla="*/ 28575 h 6858000"/>
              <a:gd name="connsiteX2" fmla="*/ 12168502 w 12184479"/>
              <a:gd name="connsiteY2" fmla="*/ 0 h 6858000"/>
              <a:gd name="connsiteX3" fmla="*/ 12184479 w 12184479"/>
              <a:gd name="connsiteY3" fmla="*/ 6858000 h 6858000"/>
              <a:gd name="connsiteX4" fmla="*/ 0 w 12184479"/>
              <a:gd name="connsiteY4" fmla="*/ 684847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479" h="6858000">
                <a:moveTo>
                  <a:pt x="0" y="6848475"/>
                </a:moveTo>
                <a:cubicBezTo>
                  <a:pt x="1466" y="4575175"/>
                  <a:pt x="2931" y="2301875"/>
                  <a:pt x="4397" y="28575"/>
                </a:cubicBezTo>
                <a:lnTo>
                  <a:pt x="12168502" y="0"/>
                </a:lnTo>
                <a:cubicBezTo>
                  <a:pt x="12173828" y="2286000"/>
                  <a:pt x="12179153" y="4572000"/>
                  <a:pt x="12184479" y="6858000"/>
                </a:cubicBezTo>
                <a:lnTo>
                  <a:pt x="0" y="6848475"/>
                </a:lnTo>
                <a:close/>
              </a:path>
            </a:pathLst>
          </a:custGeom>
          <a:solidFill>
            <a:srgbClr val="F6E0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43BE51-3AA7-433C-A574-356FD35646E1}"/>
              </a:ext>
            </a:extLst>
          </p:cNvPr>
          <p:cNvSpPr/>
          <p:nvPr/>
        </p:nvSpPr>
        <p:spPr>
          <a:xfrm>
            <a:off x="7034380" y="3086945"/>
            <a:ext cx="4430487" cy="769441"/>
          </a:xfrm>
          <a:prstGeom prst="rect">
            <a:avLst/>
          </a:prstGeom>
          <a:noFill/>
        </p:spPr>
        <p:txBody>
          <a:bodyPr wrap="square">
            <a:spAutoFit/>
          </a:bodyPr>
          <a:lstStyle/>
          <a:p>
            <a:r>
              <a:rPr lang="en-US" sz="4400" kern="900" spc="150" dirty="0">
                <a:solidFill>
                  <a:srgbClr val="4F5554"/>
                </a:solidFill>
                <a:latin typeface="Gotham Light" pitchFamily="50" charset="0"/>
              </a:rPr>
              <a:t>GET</a:t>
            </a:r>
          </a:p>
        </p:txBody>
      </p:sp>
      <p:sp>
        <p:nvSpPr>
          <p:cNvPr id="5" name="Rectangle 4">
            <a:extLst>
              <a:ext uri="{FF2B5EF4-FFF2-40B4-BE49-F238E27FC236}">
                <a16:creationId xmlns:a16="http://schemas.microsoft.com/office/drawing/2014/main" id="{0A0067AB-05A5-44B6-A522-8C2E224F8702}"/>
              </a:ext>
            </a:extLst>
          </p:cNvPr>
          <p:cNvSpPr/>
          <p:nvPr/>
        </p:nvSpPr>
        <p:spPr>
          <a:xfrm>
            <a:off x="7034380" y="2566216"/>
            <a:ext cx="5357569" cy="3416320"/>
          </a:xfrm>
          <a:prstGeom prst="rect">
            <a:avLst/>
          </a:prstGeom>
          <a:noFill/>
        </p:spPr>
        <p:txBody>
          <a:bodyPr wrap="square">
            <a:spAutoFit/>
          </a:bodyPr>
          <a:lstStyle/>
          <a:p>
            <a:endParaRPr lang="en-US" sz="7200" kern="900" spc="150" dirty="0">
              <a:solidFill>
                <a:srgbClr val="F04E4C"/>
              </a:solidFill>
              <a:latin typeface="MoonTime 2" pitchFamily="50" charset="0"/>
            </a:endParaRPr>
          </a:p>
          <a:p>
            <a:r>
              <a:rPr lang="en-US" sz="7200" kern="900" spc="150" dirty="0">
                <a:solidFill>
                  <a:srgbClr val="F04E4C"/>
                </a:solidFill>
                <a:latin typeface="MoonTime 2" pitchFamily="50" charset="0"/>
              </a:rPr>
              <a:t>	informed</a:t>
            </a:r>
          </a:p>
          <a:p>
            <a:endParaRPr lang="en-US" sz="7200" kern="900" spc="150" dirty="0">
              <a:solidFill>
                <a:srgbClr val="F04E4C"/>
              </a:solidFill>
              <a:latin typeface="MoonTime 2" pitchFamily="50" charset="0"/>
            </a:endParaRPr>
          </a:p>
        </p:txBody>
      </p:sp>
      <p:pic>
        <p:nvPicPr>
          <p:cNvPr id="3" name="Picture 2" descr="A picture containing clock&#10;&#10;Description automatically generated">
            <a:extLst>
              <a:ext uri="{FF2B5EF4-FFF2-40B4-BE49-F238E27FC236}">
                <a16:creationId xmlns:a16="http://schemas.microsoft.com/office/drawing/2014/main" id="{9BFA2EB6-4A6E-4039-8A98-7A0ED600A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pic>
        <p:nvPicPr>
          <p:cNvPr id="10" name="Picture 9" descr="Workspace table with tablet eyeglasses schedule calendar and cup">
            <a:extLst>
              <a:ext uri="{FF2B5EF4-FFF2-40B4-BE49-F238E27FC236}">
                <a16:creationId xmlns:a16="http://schemas.microsoft.com/office/drawing/2014/main" id="{8907E3EF-A064-4D7D-9D19-228F93557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5874027" cy="6172200"/>
          </a:xfrm>
          <a:prstGeom prst="rect">
            <a:avLst/>
          </a:prstGeom>
        </p:spPr>
      </p:pic>
      <p:cxnSp>
        <p:nvCxnSpPr>
          <p:cNvPr id="6" name="Straight Connector 5">
            <a:extLst>
              <a:ext uri="{FF2B5EF4-FFF2-40B4-BE49-F238E27FC236}">
                <a16:creationId xmlns:a16="http://schemas.microsoft.com/office/drawing/2014/main" id="{04D747D0-D639-47B7-8151-CF00325F0FCF}"/>
              </a:ext>
            </a:extLst>
          </p:cNvPr>
          <p:cNvCxnSpPr/>
          <p:nvPr/>
        </p:nvCxnSpPr>
        <p:spPr>
          <a:xfrm flipH="1">
            <a:off x="5029200" y="3856386"/>
            <a:ext cx="4107265"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877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579149FE-AA97-4DDD-BE83-B5C1C06344EB}"/>
              </a:ext>
            </a:extLst>
          </p:cNvPr>
          <p:cNvSpPr/>
          <p:nvPr/>
        </p:nvSpPr>
        <p:spPr>
          <a:xfrm flipH="1">
            <a:off x="7088" y="1357526"/>
            <a:ext cx="12199276" cy="5500474"/>
          </a:xfrm>
          <a:custGeom>
            <a:avLst/>
            <a:gdLst>
              <a:gd name="connsiteX0" fmla="*/ 0 w 12994104"/>
              <a:gd name="connsiteY0" fmla="*/ 6858000 h 6858000"/>
              <a:gd name="connsiteX1" fmla="*/ 1714500 w 12994104"/>
              <a:gd name="connsiteY1" fmla="*/ 0 h 6858000"/>
              <a:gd name="connsiteX2" fmla="*/ 12994104 w 12994104"/>
              <a:gd name="connsiteY2" fmla="*/ 0 h 6858000"/>
              <a:gd name="connsiteX3" fmla="*/ 11279604 w 12994104"/>
              <a:gd name="connsiteY3" fmla="*/ 6858000 h 6858000"/>
              <a:gd name="connsiteX4" fmla="*/ 0 w 12994104"/>
              <a:gd name="connsiteY4" fmla="*/ 6858000 h 6858000"/>
              <a:gd name="connsiteX0" fmla="*/ 0 w 11279604"/>
              <a:gd name="connsiteY0" fmla="*/ 6858000 h 6858000"/>
              <a:gd name="connsiteX1" fmla="*/ 1714500 w 11279604"/>
              <a:gd name="connsiteY1" fmla="*/ 0 h 6858000"/>
              <a:gd name="connsiteX2" fmla="*/ 11263627 w 11279604"/>
              <a:gd name="connsiteY2" fmla="*/ 0 h 6858000"/>
              <a:gd name="connsiteX3" fmla="*/ 11279604 w 11279604"/>
              <a:gd name="connsiteY3" fmla="*/ 6858000 h 6858000"/>
              <a:gd name="connsiteX4" fmla="*/ 0 w 11279604"/>
              <a:gd name="connsiteY4" fmla="*/ 6858000 h 6858000"/>
              <a:gd name="connsiteX0" fmla="*/ 852853 w 12132457"/>
              <a:gd name="connsiteY0" fmla="*/ 6858000 h 6858000"/>
              <a:gd name="connsiteX1" fmla="*/ 0 w 12132457"/>
              <a:gd name="connsiteY1" fmla="*/ 0 h 6858000"/>
              <a:gd name="connsiteX2" fmla="*/ 12116480 w 12132457"/>
              <a:gd name="connsiteY2" fmla="*/ 0 h 6858000"/>
              <a:gd name="connsiteX3" fmla="*/ 12132457 w 12132457"/>
              <a:gd name="connsiteY3" fmla="*/ 6858000 h 6858000"/>
              <a:gd name="connsiteX4" fmla="*/ 852853 w 12132457"/>
              <a:gd name="connsiteY4" fmla="*/ 6858000 h 6858000"/>
              <a:gd name="connsiteX0" fmla="*/ 0 w 12184479"/>
              <a:gd name="connsiteY0" fmla="*/ 6848475 h 6858000"/>
              <a:gd name="connsiteX1" fmla="*/ 52022 w 12184479"/>
              <a:gd name="connsiteY1" fmla="*/ 0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0 w 12184479"/>
              <a:gd name="connsiteY0" fmla="*/ 6848475 h 6858000"/>
              <a:gd name="connsiteX1" fmla="*/ 4397 w 12184479"/>
              <a:gd name="connsiteY1" fmla="*/ 28575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45983 w 12230462"/>
              <a:gd name="connsiteY0" fmla="*/ 6859657 h 6869182"/>
              <a:gd name="connsiteX1" fmla="*/ 32 w 12230462"/>
              <a:gd name="connsiteY1" fmla="*/ 0 h 6869182"/>
              <a:gd name="connsiteX2" fmla="*/ 12214485 w 12230462"/>
              <a:gd name="connsiteY2" fmla="*/ 11182 h 6869182"/>
              <a:gd name="connsiteX3" fmla="*/ 12230462 w 12230462"/>
              <a:gd name="connsiteY3" fmla="*/ 6869182 h 6869182"/>
              <a:gd name="connsiteX4" fmla="*/ 45983 w 12230462"/>
              <a:gd name="connsiteY4" fmla="*/ 6859657 h 6869182"/>
              <a:gd name="connsiteX0" fmla="*/ 0 w 12238099"/>
              <a:gd name="connsiteY0" fmla="*/ 6869971 h 6869971"/>
              <a:gd name="connsiteX1" fmla="*/ 7669 w 12238099"/>
              <a:gd name="connsiteY1" fmla="*/ 0 h 6869971"/>
              <a:gd name="connsiteX2" fmla="*/ 12222122 w 12238099"/>
              <a:gd name="connsiteY2" fmla="*/ 11182 h 6869971"/>
              <a:gd name="connsiteX3" fmla="*/ 12238099 w 12238099"/>
              <a:gd name="connsiteY3" fmla="*/ 6869182 h 6869971"/>
              <a:gd name="connsiteX4" fmla="*/ 0 w 12238099"/>
              <a:gd name="connsiteY4" fmla="*/ 6869971 h 6869971"/>
              <a:gd name="connsiteX0" fmla="*/ 0 w 12245047"/>
              <a:gd name="connsiteY0" fmla="*/ 6869971 h 6869971"/>
              <a:gd name="connsiteX1" fmla="*/ 7669 w 12245047"/>
              <a:gd name="connsiteY1" fmla="*/ 0 h 6869971"/>
              <a:gd name="connsiteX2" fmla="*/ 12243975 w 12245047"/>
              <a:gd name="connsiteY2" fmla="*/ 11182 h 6869971"/>
              <a:gd name="connsiteX3" fmla="*/ 12238099 w 12245047"/>
              <a:gd name="connsiteY3" fmla="*/ 6869182 h 6869971"/>
              <a:gd name="connsiteX4" fmla="*/ 0 w 12245047"/>
              <a:gd name="connsiteY4" fmla="*/ 6869971 h 686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5047" h="6869971">
                <a:moveTo>
                  <a:pt x="0" y="6869971"/>
                </a:moveTo>
                <a:cubicBezTo>
                  <a:pt x="1466" y="4596671"/>
                  <a:pt x="6203" y="2273300"/>
                  <a:pt x="7669" y="0"/>
                </a:cubicBezTo>
                <a:lnTo>
                  <a:pt x="12243975" y="11182"/>
                </a:lnTo>
                <a:cubicBezTo>
                  <a:pt x="12249301" y="2297182"/>
                  <a:pt x="12232773" y="4583182"/>
                  <a:pt x="12238099" y="6869182"/>
                </a:cubicBezTo>
                <a:lnTo>
                  <a:pt x="0" y="6869971"/>
                </a:lnTo>
                <a:close/>
              </a:path>
            </a:pathLst>
          </a:custGeom>
          <a:solidFill>
            <a:srgbClr val="F6E0C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6">
            <a:extLst>
              <a:ext uri="{FF2B5EF4-FFF2-40B4-BE49-F238E27FC236}">
                <a16:creationId xmlns:a16="http://schemas.microsoft.com/office/drawing/2014/main" id="{DCA22135-7F7A-4CFC-8CF4-5B5AE4F71FD1}"/>
              </a:ext>
            </a:extLst>
          </p:cNvPr>
          <p:cNvSpPr txBox="1"/>
          <p:nvPr/>
        </p:nvSpPr>
        <p:spPr>
          <a:xfrm>
            <a:off x="516719" y="1641975"/>
            <a:ext cx="8824658" cy="4406237"/>
          </a:xfrm>
          <a:prstGeom prst="rect">
            <a:avLst/>
          </a:prstGeom>
        </p:spPr>
        <p:txBody>
          <a:bodyPr vert="horz" wrap="square" lIns="0" tIns="11206"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04E4C"/>
                </a:solidFill>
                <a:latin typeface="Gotham Light" pitchFamily="50" charset="0"/>
              </a:rPr>
              <a:t>Types of disasters in our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04E4C"/>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2400" kern="900" cap="none" spc="0" normalizeH="0" baseline="0" noProof="0" dirty="0">
                <a:ln>
                  <a:noFill/>
                </a:ln>
                <a:solidFill>
                  <a:srgbClr val="595959"/>
                </a:solidFill>
                <a:uLnTx/>
                <a:uFillTx/>
                <a:latin typeface="Gotham Light" pitchFamily="50" charset="0"/>
              </a:rPr>
              <a:t>Flooding </a:t>
            </a:r>
          </a:p>
          <a:p>
            <a:pPr marL="11206" marR="0" lvl="0" algn="l" defTabSz="806867" rtl="0" eaLnBrk="1" fontAlgn="auto" latinLnBrk="0" hangingPunct="1">
              <a:lnSpc>
                <a:spcPct val="100000"/>
              </a:lnSpc>
              <a:spcBef>
                <a:spcPts val="0"/>
              </a:spcBef>
              <a:spcAft>
                <a:spcPts val="0"/>
              </a:spcAft>
              <a:buClr>
                <a:srgbClr val="F04E4C"/>
              </a:buClr>
              <a:buSzTx/>
              <a:tabLst/>
              <a:defRPr/>
            </a:pPr>
            <a:endParaRPr kumimoji="0" lang="en-US" sz="2400" kern="900" cap="none" spc="0" normalizeH="0" baseline="0" noProof="0" dirty="0">
              <a:ln>
                <a:noFill/>
              </a:ln>
              <a:solidFill>
                <a:srgbClr val="595959"/>
              </a:solidFill>
              <a:uLnTx/>
              <a:uFillTx/>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2400" kern="900" dirty="0">
                <a:solidFill>
                  <a:srgbClr val="595959"/>
                </a:solidFill>
                <a:latin typeface="Gotham Light" pitchFamily="50" charset="0"/>
              </a:rPr>
              <a:t>Tornadoes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lang="en-US" sz="2400" kern="900" dirty="0">
              <a:solidFill>
                <a:srgbClr val="595959"/>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2400" kern="900" dirty="0">
                <a:solidFill>
                  <a:srgbClr val="595959"/>
                </a:solidFill>
                <a:latin typeface="Gotham Light" pitchFamily="50" charset="0"/>
              </a:rPr>
              <a:t>Lighting </a:t>
            </a:r>
          </a:p>
          <a:p>
            <a:pPr marL="11206" marR="0" lvl="0" algn="l" defTabSz="806867" rtl="0" eaLnBrk="1" fontAlgn="auto" latinLnBrk="0" hangingPunct="1">
              <a:lnSpc>
                <a:spcPct val="100000"/>
              </a:lnSpc>
              <a:spcBef>
                <a:spcPts val="0"/>
              </a:spcBef>
              <a:spcAft>
                <a:spcPts val="0"/>
              </a:spcAft>
              <a:buClr>
                <a:srgbClr val="F04E4C"/>
              </a:buClr>
              <a:buSzTx/>
              <a:tabLst/>
              <a:defRPr/>
            </a:pPr>
            <a:endParaRPr kumimoji="0" lang="en-US" sz="2400" kern="900" cap="none" spc="0" normalizeH="0" baseline="0" noProof="0" dirty="0">
              <a:ln>
                <a:noFill/>
              </a:ln>
              <a:solidFill>
                <a:srgbClr val="595959"/>
              </a:solidFill>
              <a:uLnTx/>
              <a:uFillTx/>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2400" b="0" i="0" u="none" strike="noStrike" kern="900" dirty="0">
                <a:solidFill>
                  <a:srgbClr val="595959"/>
                </a:solidFill>
                <a:effectLst/>
                <a:latin typeface="Gotham Light" pitchFamily="50" charset="0"/>
              </a:rPr>
              <a:t>Fires </a:t>
            </a:r>
          </a:p>
          <a:p>
            <a:pPr marL="11206" marR="0" lvl="0" algn="l" defTabSz="806867" rtl="0" eaLnBrk="1" fontAlgn="auto" latinLnBrk="0" hangingPunct="1">
              <a:lnSpc>
                <a:spcPct val="100000"/>
              </a:lnSpc>
              <a:spcBef>
                <a:spcPts val="0"/>
              </a:spcBef>
              <a:spcAft>
                <a:spcPts val="0"/>
              </a:spcAft>
              <a:buClr>
                <a:srgbClr val="F04E4C"/>
              </a:buClr>
              <a:buSzTx/>
              <a:tabLst/>
              <a:defRPr/>
            </a:pPr>
            <a:endParaRPr lang="en-US" sz="2400" b="0" i="0" u="none" strike="noStrike" kern="900" dirty="0">
              <a:solidFill>
                <a:srgbClr val="595959"/>
              </a:solidFill>
              <a:effectLst/>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2400" kern="900" cap="none" spc="0" normalizeH="0" baseline="0" noProof="0" dirty="0">
                <a:ln>
                  <a:noFill/>
                </a:ln>
                <a:solidFill>
                  <a:srgbClr val="595959"/>
                </a:solidFill>
                <a:uLnTx/>
                <a:uFillTx/>
                <a:latin typeface="Gotham Light" pitchFamily="50" charset="0"/>
              </a:rPr>
              <a:t>Winter Storms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100" b="0" i="0" u="none" strike="noStrike" kern="900" cap="none" spc="0" normalizeH="0" baseline="0" noProof="0" dirty="0">
              <a:ln>
                <a:noFill/>
              </a:ln>
              <a:solidFill>
                <a:srgbClr val="231F20"/>
              </a:solidFill>
              <a:effectLst/>
              <a:uLnTx/>
              <a:uFillTx/>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059" b="0" i="0" u="none" strike="noStrike" kern="900" cap="none" spc="0" normalizeH="0" baseline="0" noProof="0" dirty="0">
              <a:ln>
                <a:noFill/>
              </a:ln>
              <a:solidFill>
                <a:srgbClr val="231F20"/>
              </a:solidFill>
              <a:effectLst/>
              <a:uLnTx/>
              <a:uFillTx/>
              <a:latin typeface="Gotham Light"/>
              <a:ea typeface="+mn-ea"/>
              <a:cs typeface="+mn-cs"/>
            </a:endParaRPr>
          </a:p>
        </p:txBody>
      </p:sp>
      <p:sp>
        <p:nvSpPr>
          <p:cNvPr id="2" name="TextBox 1">
            <a:extLst>
              <a:ext uri="{FF2B5EF4-FFF2-40B4-BE49-F238E27FC236}">
                <a16:creationId xmlns:a16="http://schemas.microsoft.com/office/drawing/2014/main" id="{FB1FC3FA-7AE3-4740-A958-545C3479A859}"/>
              </a:ext>
            </a:extLst>
          </p:cNvPr>
          <p:cNvSpPr txBox="1"/>
          <p:nvPr/>
        </p:nvSpPr>
        <p:spPr>
          <a:xfrm>
            <a:off x="516719" y="517065"/>
            <a:ext cx="5143850" cy="492443"/>
          </a:xfrm>
          <a:prstGeom prst="rect">
            <a:avLst/>
          </a:prstGeom>
          <a:noFill/>
        </p:spPr>
        <p:txBody>
          <a:bodyPr wrap="square" rtlCol="0">
            <a:spAutoFit/>
          </a:bodyPr>
          <a:lstStyle/>
          <a:p>
            <a:r>
              <a:rPr lang="en-US" sz="2600" dirty="0">
                <a:solidFill>
                  <a:srgbClr val="F04E4C"/>
                </a:solidFill>
                <a:latin typeface="Gotham Light" pitchFamily="50" charset="0"/>
              </a:rPr>
              <a:t>GET </a:t>
            </a:r>
          </a:p>
        </p:txBody>
      </p:sp>
      <p:sp>
        <p:nvSpPr>
          <p:cNvPr id="5" name="TextBox 4">
            <a:extLst>
              <a:ext uri="{FF2B5EF4-FFF2-40B4-BE49-F238E27FC236}">
                <a16:creationId xmlns:a16="http://schemas.microsoft.com/office/drawing/2014/main" id="{5A286AEC-660C-4005-A6F5-157CC9A65B45}"/>
              </a:ext>
            </a:extLst>
          </p:cNvPr>
          <p:cNvSpPr txBox="1"/>
          <p:nvPr/>
        </p:nvSpPr>
        <p:spPr>
          <a:xfrm>
            <a:off x="820690" y="-558450"/>
            <a:ext cx="4401178" cy="2631490"/>
          </a:xfrm>
          <a:prstGeom prst="rect">
            <a:avLst/>
          </a:prstGeom>
          <a:noFill/>
        </p:spPr>
        <p:txBody>
          <a:bodyPr wrap="square" rtlCol="0">
            <a:spAutoFit/>
          </a:bodyPr>
          <a:lstStyle/>
          <a:p>
            <a:endParaRPr lang="en-US" sz="5500" dirty="0">
              <a:solidFill>
                <a:srgbClr val="F04E4C"/>
              </a:solidFill>
              <a:latin typeface="MoonTime 2" pitchFamily="50" charset="0"/>
            </a:endParaRPr>
          </a:p>
          <a:p>
            <a:r>
              <a:rPr lang="en-US" sz="5500" dirty="0">
                <a:solidFill>
                  <a:srgbClr val="F04E4C"/>
                </a:solidFill>
                <a:latin typeface="MoonTime 2" pitchFamily="50" charset="0"/>
              </a:rPr>
              <a:t>   informed</a:t>
            </a:r>
          </a:p>
          <a:p>
            <a:endParaRPr lang="en-US" sz="5500" dirty="0">
              <a:solidFill>
                <a:srgbClr val="F04E4C"/>
              </a:solidFill>
              <a:latin typeface="MoonTime 2" pitchFamily="50" charset="0"/>
            </a:endParaRPr>
          </a:p>
        </p:txBody>
      </p:sp>
      <p:cxnSp>
        <p:nvCxnSpPr>
          <p:cNvPr id="10" name="Straight Connector 9">
            <a:extLst>
              <a:ext uri="{FF2B5EF4-FFF2-40B4-BE49-F238E27FC236}">
                <a16:creationId xmlns:a16="http://schemas.microsoft.com/office/drawing/2014/main" id="{65394ECE-BE5F-41F9-985C-CAEFD8647229}"/>
              </a:ext>
            </a:extLst>
          </p:cNvPr>
          <p:cNvCxnSpPr/>
          <p:nvPr/>
        </p:nvCxnSpPr>
        <p:spPr>
          <a:xfrm>
            <a:off x="3340875" y="757295"/>
            <a:ext cx="1357576" cy="0"/>
          </a:xfrm>
          <a:prstGeom prst="line">
            <a:avLst/>
          </a:prstGeom>
          <a:ln w="19050">
            <a:solidFill>
              <a:srgbClr val="F04E4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clock&#10;&#10;Description automatically generated">
            <a:extLst>
              <a:ext uri="{FF2B5EF4-FFF2-40B4-BE49-F238E27FC236}">
                <a16:creationId xmlns:a16="http://schemas.microsoft.com/office/drawing/2014/main" id="{23BFB194-A9C5-42C6-ACD4-E1D916DF3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sp>
        <p:nvSpPr>
          <p:cNvPr id="12" name="Holder 6">
            <a:extLst>
              <a:ext uri="{FF2B5EF4-FFF2-40B4-BE49-F238E27FC236}">
                <a16:creationId xmlns:a16="http://schemas.microsoft.com/office/drawing/2014/main" id="{AB7F9092-3A0C-4D7F-B1A0-C77FDC05AA34}"/>
              </a:ext>
            </a:extLst>
          </p:cNvPr>
          <p:cNvSpPr>
            <a:spLocks noGrp="1"/>
          </p:cNvSpPr>
          <p:nvPr>
            <p:ph type="sldNum" sz="quarter" idx="4"/>
          </p:nvPr>
        </p:nvSpPr>
        <p:spPr>
          <a:xfrm>
            <a:off x="11582400" y="3362838"/>
            <a:ext cx="602512" cy="365125"/>
          </a:xfrm>
          <a:prstGeom prst="rect">
            <a:avLst/>
          </a:prstGeom>
        </p:spPr>
        <p:txBody>
          <a:bodyPr lIns="0" tIns="0" rIns="0" bIns="0"/>
          <a:lstStyle>
            <a:defPPr>
              <a:defRPr lang="en-US"/>
            </a:defPPr>
            <a:lvl1pPr marL="0" algn="ctr" defTabSz="914400" rtl="0" eaLnBrk="1" latinLnBrk="0" hangingPunct="1">
              <a:defRPr sz="900" b="0" i="0" kern="1200">
                <a:solidFill>
                  <a:srgbClr val="7F7F7F"/>
                </a:solidFill>
                <a:latin typeface="Gotham Light"/>
                <a:ea typeface="+mn-ea"/>
                <a:cs typeface="Gotham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413">
              <a:spcBef>
                <a:spcPts val="57"/>
              </a:spcBef>
            </a:pPr>
            <a:fld id="{81D60167-4931-47E6-BA6A-407CBD079E47}" type="slidenum">
              <a:rPr lang="en-US" smtClean="0"/>
              <a:pPr marL="22413">
                <a:spcBef>
                  <a:spcPts val="57"/>
                </a:spcBef>
              </a:pPr>
              <a:t>5</a:t>
            </a:fld>
            <a:endParaRPr lang="en-US">
              <a:solidFill>
                <a:srgbClr val="4F5554"/>
              </a:solidFill>
            </a:endParaRPr>
          </a:p>
        </p:txBody>
      </p:sp>
    </p:spTree>
    <p:extLst>
      <p:ext uri="{BB962C8B-B14F-4D97-AF65-F5344CB8AC3E}">
        <p14:creationId xmlns:p14="http://schemas.microsoft.com/office/powerpoint/2010/main" val="1766942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579149FE-AA97-4DDD-BE83-B5C1C06344EB}"/>
              </a:ext>
            </a:extLst>
          </p:cNvPr>
          <p:cNvSpPr/>
          <p:nvPr/>
        </p:nvSpPr>
        <p:spPr>
          <a:xfrm flipH="1">
            <a:off x="7088" y="1357526"/>
            <a:ext cx="12199276" cy="5500474"/>
          </a:xfrm>
          <a:custGeom>
            <a:avLst/>
            <a:gdLst>
              <a:gd name="connsiteX0" fmla="*/ 0 w 12994104"/>
              <a:gd name="connsiteY0" fmla="*/ 6858000 h 6858000"/>
              <a:gd name="connsiteX1" fmla="*/ 1714500 w 12994104"/>
              <a:gd name="connsiteY1" fmla="*/ 0 h 6858000"/>
              <a:gd name="connsiteX2" fmla="*/ 12994104 w 12994104"/>
              <a:gd name="connsiteY2" fmla="*/ 0 h 6858000"/>
              <a:gd name="connsiteX3" fmla="*/ 11279604 w 12994104"/>
              <a:gd name="connsiteY3" fmla="*/ 6858000 h 6858000"/>
              <a:gd name="connsiteX4" fmla="*/ 0 w 12994104"/>
              <a:gd name="connsiteY4" fmla="*/ 6858000 h 6858000"/>
              <a:gd name="connsiteX0" fmla="*/ 0 w 11279604"/>
              <a:gd name="connsiteY0" fmla="*/ 6858000 h 6858000"/>
              <a:gd name="connsiteX1" fmla="*/ 1714500 w 11279604"/>
              <a:gd name="connsiteY1" fmla="*/ 0 h 6858000"/>
              <a:gd name="connsiteX2" fmla="*/ 11263627 w 11279604"/>
              <a:gd name="connsiteY2" fmla="*/ 0 h 6858000"/>
              <a:gd name="connsiteX3" fmla="*/ 11279604 w 11279604"/>
              <a:gd name="connsiteY3" fmla="*/ 6858000 h 6858000"/>
              <a:gd name="connsiteX4" fmla="*/ 0 w 11279604"/>
              <a:gd name="connsiteY4" fmla="*/ 6858000 h 6858000"/>
              <a:gd name="connsiteX0" fmla="*/ 852853 w 12132457"/>
              <a:gd name="connsiteY0" fmla="*/ 6858000 h 6858000"/>
              <a:gd name="connsiteX1" fmla="*/ 0 w 12132457"/>
              <a:gd name="connsiteY1" fmla="*/ 0 h 6858000"/>
              <a:gd name="connsiteX2" fmla="*/ 12116480 w 12132457"/>
              <a:gd name="connsiteY2" fmla="*/ 0 h 6858000"/>
              <a:gd name="connsiteX3" fmla="*/ 12132457 w 12132457"/>
              <a:gd name="connsiteY3" fmla="*/ 6858000 h 6858000"/>
              <a:gd name="connsiteX4" fmla="*/ 852853 w 12132457"/>
              <a:gd name="connsiteY4" fmla="*/ 6858000 h 6858000"/>
              <a:gd name="connsiteX0" fmla="*/ 0 w 12184479"/>
              <a:gd name="connsiteY0" fmla="*/ 6848475 h 6858000"/>
              <a:gd name="connsiteX1" fmla="*/ 52022 w 12184479"/>
              <a:gd name="connsiteY1" fmla="*/ 0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0 w 12184479"/>
              <a:gd name="connsiteY0" fmla="*/ 6848475 h 6858000"/>
              <a:gd name="connsiteX1" fmla="*/ 4397 w 12184479"/>
              <a:gd name="connsiteY1" fmla="*/ 28575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45983 w 12230462"/>
              <a:gd name="connsiteY0" fmla="*/ 6859657 h 6869182"/>
              <a:gd name="connsiteX1" fmla="*/ 32 w 12230462"/>
              <a:gd name="connsiteY1" fmla="*/ 0 h 6869182"/>
              <a:gd name="connsiteX2" fmla="*/ 12214485 w 12230462"/>
              <a:gd name="connsiteY2" fmla="*/ 11182 h 6869182"/>
              <a:gd name="connsiteX3" fmla="*/ 12230462 w 12230462"/>
              <a:gd name="connsiteY3" fmla="*/ 6869182 h 6869182"/>
              <a:gd name="connsiteX4" fmla="*/ 45983 w 12230462"/>
              <a:gd name="connsiteY4" fmla="*/ 6859657 h 6869182"/>
              <a:gd name="connsiteX0" fmla="*/ 0 w 12238099"/>
              <a:gd name="connsiteY0" fmla="*/ 6869971 h 6869971"/>
              <a:gd name="connsiteX1" fmla="*/ 7669 w 12238099"/>
              <a:gd name="connsiteY1" fmla="*/ 0 h 6869971"/>
              <a:gd name="connsiteX2" fmla="*/ 12222122 w 12238099"/>
              <a:gd name="connsiteY2" fmla="*/ 11182 h 6869971"/>
              <a:gd name="connsiteX3" fmla="*/ 12238099 w 12238099"/>
              <a:gd name="connsiteY3" fmla="*/ 6869182 h 6869971"/>
              <a:gd name="connsiteX4" fmla="*/ 0 w 12238099"/>
              <a:gd name="connsiteY4" fmla="*/ 6869971 h 6869971"/>
              <a:gd name="connsiteX0" fmla="*/ 0 w 12245047"/>
              <a:gd name="connsiteY0" fmla="*/ 6869971 h 6869971"/>
              <a:gd name="connsiteX1" fmla="*/ 7669 w 12245047"/>
              <a:gd name="connsiteY1" fmla="*/ 0 h 6869971"/>
              <a:gd name="connsiteX2" fmla="*/ 12243975 w 12245047"/>
              <a:gd name="connsiteY2" fmla="*/ 11182 h 6869971"/>
              <a:gd name="connsiteX3" fmla="*/ 12238099 w 12245047"/>
              <a:gd name="connsiteY3" fmla="*/ 6869182 h 6869971"/>
              <a:gd name="connsiteX4" fmla="*/ 0 w 12245047"/>
              <a:gd name="connsiteY4" fmla="*/ 6869971 h 686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5047" h="6869971">
                <a:moveTo>
                  <a:pt x="0" y="6869971"/>
                </a:moveTo>
                <a:cubicBezTo>
                  <a:pt x="1466" y="4596671"/>
                  <a:pt x="6203" y="2273300"/>
                  <a:pt x="7669" y="0"/>
                </a:cubicBezTo>
                <a:lnTo>
                  <a:pt x="12243975" y="11182"/>
                </a:lnTo>
                <a:cubicBezTo>
                  <a:pt x="12249301" y="2297182"/>
                  <a:pt x="12232773" y="4583182"/>
                  <a:pt x="12238099" y="6869182"/>
                </a:cubicBezTo>
                <a:lnTo>
                  <a:pt x="0" y="6869971"/>
                </a:lnTo>
                <a:close/>
              </a:path>
            </a:pathLst>
          </a:custGeom>
          <a:solidFill>
            <a:srgbClr val="F6E0C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6">
            <a:extLst>
              <a:ext uri="{FF2B5EF4-FFF2-40B4-BE49-F238E27FC236}">
                <a16:creationId xmlns:a16="http://schemas.microsoft.com/office/drawing/2014/main" id="{DCA22135-7F7A-4CFC-8CF4-5B5AE4F71FD1}"/>
              </a:ext>
            </a:extLst>
          </p:cNvPr>
          <p:cNvSpPr txBox="1"/>
          <p:nvPr/>
        </p:nvSpPr>
        <p:spPr>
          <a:xfrm>
            <a:off x="516719" y="1641975"/>
            <a:ext cx="8824658" cy="3113575"/>
          </a:xfrm>
          <a:prstGeom prst="rect">
            <a:avLst/>
          </a:prstGeom>
        </p:spPr>
        <p:txBody>
          <a:bodyPr vert="horz" wrap="square" lIns="0" tIns="11206"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04E4C"/>
                </a:solidFill>
                <a:latin typeface="Gotham Light" pitchFamily="50" charset="0"/>
              </a:rPr>
              <a:t>Flooding – What To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04E4C"/>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Get out of areas subject to flooding </a:t>
            </a:r>
          </a:p>
          <a:p>
            <a:pPr marL="11206" marR="0" lvl="0" algn="l" defTabSz="806867" rtl="0" eaLnBrk="1" fontAlgn="auto" latinLnBrk="0" hangingPunct="1">
              <a:lnSpc>
                <a:spcPct val="100000"/>
              </a:lnSpc>
              <a:spcBef>
                <a:spcPts val="0"/>
              </a:spcBef>
              <a:spcAft>
                <a:spcPts val="0"/>
              </a:spcAft>
              <a:buClr>
                <a:srgbClr val="F04E4C"/>
              </a:buClr>
              <a:buSzTx/>
              <a:tabLst/>
              <a:defRPr/>
            </a:pPr>
            <a:endParaRPr kumimoji="0" lang="en-US" sz="1100" b="0" i="0" u="none" strike="noStrike" kern="900" cap="none" spc="0" normalizeH="0" baseline="0" noProof="0" dirty="0">
              <a:ln>
                <a:noFill/>
              </a:ln>
              <a:solidFill>
                <a:srgbClr val="231F20"/>
              </a:solidFill>
              <a:effectLst/>
              <a:uLnTx/>
              <a:uFillTx/>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Avoid already flooded areas </a:t>
            </a:r>
          </a:p>
          <a:p>
            <a:pPr marL="11206" marR="0" lvl="0" algn="l" defTabSz="806867" rtl="0" eaLnBrk="1" fontAlgn="auto" latinLnBrk="0" hangingPunct="1">
              <a:lnSpc>
                <a:spcPct val="100000"/>
              </a:lnSpc>
              <a:spcBef>
                <a:spcPts val="0"/>
              </a:spcBef>
              <a:spcAft>
                <a:spcPts val="0"/>
              </a:spcAft>
              <a:buClr>
                <a:srgbClr val="F04E4C"/>
              </a:buClr>
              <a:buSzTx/>
              <a:tabLst/>
              <a:defRPr/>
            </a:pP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DO NOT attempt to cross flowing streams. TURN AROUND DON’T DROWN!</a:t>
            </a:r>
          </a:p>
          <a:p>
            <a:pPr marL="11206" marR="0" lvl="0" algn="l" defTabSz="806867" rtl="0" eaLnBrk="1" fontAlgn="auto" latinLnBrk="0" hangingPunct="1">
              <a:lnSpc>
                <a:spcPct val="100000"/>
              </a:lnSpc>
              <a:spcBef>
                <a:spcPts val="0"/>
              </a:spcBef>
              <a:spcAft>
                <a:spcPts val="0"/>
              </a:spcAft>
              <a:buClr>
                <a:srgbClr val="F04E4C"/>
              </a:buClr>
              <a:buSzTx/>
              <a:tabLst/>
              <a:defRPr/>
            </a:pPr>
            <a:r>
              <a:rPr lang="en-US" sz="1100" kern="900" dirty="0">
                <a:solidFill>
                  <a:srgbClr val="231F20"/>
                </a:solidFill>
                <a:latin typeface="Gotham Light" pitchFamily="50" charset="0"/>
              </a:rPr>
              <a:t>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If vehicle stalls</a:t>
            </a:r>
            <a:r>
              <a:rPr lang="en-US" sz="1100" kern="900" dirty="0">
                <a:solidFill>
                  <a:srgbClr val="231F20"/>
                </a:solidFill>
                <a:latin typeface="Gotham Light" pitchFamily="50" charset="0"/>
              </a:rPr>
              <a:t>, leave it immediately and seek higher ground </a:t>
            </a:r>
          </a:p>
          <a:p>
            <a:pPr marL="11206" marR="0" lvl="0" algn="l" defTabSz="806867" rtl="0" eaLnBrk="1" fontAlgn="auto" latinLnBrk="0" hangingPunct="1">
              <a:lnSpc>
                <a:spcPct val="100000"/>
              </a:lnSpc>
              <a:spcBef>
                <a:spcPts val="0"/>
              </a:spcBef>
              <a:spcAft>
                <a:spcPts val="0"/>
              </a:spcAft>
              <a:buClr>
                <a:srgbClr val="F04E4C"/>
              </a:buClr>
              <a:buSzTx/>
              <a:tabLst/>
              <a:defRPr/>
            </a:pP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DO NOT attempt to start a stalled vehicle </a:t>
            </a:r>
          </a:p>
          <a:p>
            <a:pPr marL="11206" marR="0" lvl="0" algn="l" defTabSz="806867" rtl="0" eaLnBrk="1" fontAlgn="auto" latinLnBrk="0" hangingPunct="1">
              <a:lnSpc>
                <a:spcPct val="100000"/>
              </a:lnSpc>
              <a:spcBef>
                <a:spcPts val="0"/>
              </a:spcBef>
              <a:spcAft>
                <a:spcPts val="0"/>
              </a:spcAft>
              <a:buClr>
                <a:srgbClr val="F04E4C"/>
              </a:buClr>
              <a:buSzTx/>
              <a:tabLst/>
              <a:defRPr/>
            </a:pPr>
            <a:endParaRPr kumimoji="0" lang="en-US" sz="1100" b="0" i="0" u="none" strike="noStrike" kern="900" cap="none" spc="0" normalizeH="0" baseline="0" noProof="0" dirty="0">
              <a:ln>
                <a:noFill/>
              </a:ln>
              <a:solidFill>
                <a:srgbClr val="231F20"/>
              </a:solidFill>
              <a:effectLst/>
              <a:uLnTx/>
              <a:uFillTx/>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Be especially cautious at night, it is harder to recognize flood dangers </a:t>
            </a:r>
          </a:p>
          <a:p>
            <a:pPr marL="11206" marR="0" lvl="0" algn="l" defTabSz="806867" rtl="0" eaLnBrk="1" fontAlgn="auto" latinLnBrk="0" hangingPunct="1">
              <a:lnSpc>
                <a:spcPct val="100000"/>
              </a:lnSpc>
              <a:spcBef>
                <a:spcPts val="0"/>
              </a:spcBef>
              <a:spcAft>
                <a:spcPts val="0"/>
              </a:spcAft>
              <a:buClr>
                <a:srgbClr val="F04E4C"/>
              </a:buClr>
              <a:buSzTx/>
              <a:tabLst/>
              <a:defRPr/>
            </a:pP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Children should NEVER play around </a:t>
            </a:r>
            <a:r>
              <a:rPr lang="en-US" sz="1100" kern="900" dirty="0">
                <a:solidFill>
                  <a:srgbClr val="231F20"/>
                </a:solidFill>
                <a:latin typeface="Gotham Light" pitchFamily="50" charset="0"/>
              </a:rPr>
              <a:t>high water, storm drains, or around creeks </a:t>
            </a:r>
            <a:endParaRPr kumimoji="0" lang="en-US" sz="1100" b="0" i="0" u="none" strike="noStrike" kern="900" cap="none" spc="0" normalizeH="0" baseline="0" noProof="0" dirty="0">
              <a:ln>
                <a:noFill/>
              </a:ln>
              <a:solidFill>
                <a:srgbClr val="231F20"/>
              </a:solidFill>
              <a:effectLst/>
              <a:uLnTx/>
              <a:uFillTx/>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059" b="0" i="0" u="none" strike="noStrike" kern="900" cap="none" spc="0" normalizeH="0" baseline="0" noProof="0" dirty="0">
              <a:ln>
                <a:noFill/>
              </a:ln>
              <a:solidFill>
                <a:srgbClr val="231F20"/>
              </a:solidFill>
              <a:effectLst/>
              <a:uLnTx/>
              <a:uFillTx/>
              <a:latin typeface="Gotham Light"/>
              <a:ea typeface="+mn-ea"/>
              <a:cs typeface="+mn-cs"/>
            </a:endParaRPr>
          </a:p>
        </p:txBody>
      </p:sp>
      <p:sp>
        <p:nvSpPr>
          <p:cNvPr id="2" name="TextBox 1">
            <a:extLst>
              <a:ext uri="{FF2B5EF4-FFF2-40B4-BE49-F238E27FC236}">
                <a16:creationId xmlns:a16="http://schemas.microsoft.com/office/drawing/2014/main" id="{FB1FC3FA-7AE3-4740-A958-545C3479A859}"/>
              </a:ext>
            </a:extLst>
          </p:cNvPr>
          <p:cNvSpPr txBox="1"/>
          <p:nvPr/>
        </p:nvSpPr>
        <p:spPr>
          <a:xfrm>
            <a:off x="516719" y="517065"/>
            <a:ext cx="5143850" cy="492443"/>
          </a:xfrm>
          <a:prstGeom prst="rect">
            <a:avLst/>
          </a:prstGeom>
          <a:noFill/>
        </p:spPr>
        <p:txBody>
          <a:bodyPr wrap="square" rtlCol="0">
            <a:spAutoFit/>
          </a:bodyPr>
          <a:lstStyle/>
          <a:p>
            <a:r>
              <a:rPr lang="en-US" sz="2600" dirty="0">
                <a:solidFill>
                  <a:srgbClr val="F04E4C"/>
                </a:solidFill>
                <a:latin typeface="Gotham Light" pitchFamily="50" charset="0"/>
              </a:rPr>
              <a:t>GET </a:t>
            </a:r>
          </a:p>
        </p:txBody>
      </p:sp>
      <p:sp>
        <p:nvSpPr>
          <p:cNvPr id="5" name="TextBox 4">
            <a:extLst>
              <a:ext uri="{FF2B5EF4-FFF2-40B4-BE49-F238E27FC236}">
                <a16:creationId xmlns:a16="http://schemas.microsoft.com/office/drawing/2014/main" id="{5A286AEC-660C-4005-A6F5-157CC9A65B45}"/>
              </a:ext>
            </a:extLst>
          </p:cNvPr>
          <p:cNvSpPr txBox="1"/>
          <p:nvPr/>
        </p:nvSpPr>
        <p:spPr>
          <a:xfrm>
            <a:off x="820690" y="-558450"/>
            <a:ext cx="4401178" cy="2631490"/>
          </a:xfrm>
          <a:prstGeom prst="rect">
            <a:avLst/>
          </a:prstGeom>
          <a:noFill/>
        </p:spPr>
        <p:txBody>
          <a:bodyPr wrap="square" rtlCol="0">
            <a:spAutoFit/>
          </a:bodyPr>
          <a:lstStyle/>
          <a:p>
            <a:endParaRPr lang="en-US" sz="5500" dirty="0">
              <a:solidFill>
                <a:srgbClr val="F04E4C"/>
              </a:solidFill>
              <a:latin typeface="MoonTime 2" pitchFamily="50" charset="0"/>
            </a:endParaRPr>
          </a:p>
          <a:p>
            <a:r>
              <a:rPr lang="en-US" sz="5500" dirty="0">
                <a:solidFill>
                  <a:srgbClr val="F04E4C"/>
                </a:solidFill>
                <a:latin typeface="MoonTime 2" pitchFamily="50" charset="0"/>
              </a:rPr>
              <a:t>   informed</a:t>
            </a:r>
          </a:p>
          <a:p>
            <a:endParaRPr lang="en-US" sz="5500" dirty="0">
              <a:solidFill>
                <a:srgbClr val="F04E4C"/>
              </a:solidFill>
              <a:latin typeface="MoonTime 2" pitchFamily="50" charset="0"/>
            </a:endParaRPr>
          </a:p>
        </p:txBody>
      </p:sp>
      <p:cxnSp>
        <p:nvCxnSpPr>
          <p:cNvPr id="10" name="Straight Connector 9">
            <a:extLst>
              <a:ext uri="{FF2B5EF4-FFF2-40B4-BE49-F238E27FC236}">
                <a16:creationId xmlns:a16="http://schemas.microsoft.com/office/drawing/2014/main" id="{65394ECE-BE5F-41F9-985C-CAEFD8647229}"/>
              </a:ext>
            </a:extLst>
          </p:cNvPr>
          <p:cNvCxnSpPr/>
          <p:nvPr/>
        </p:nvCxnSpPr>
        <p:spPr>
          <a:xfrm>
            <a:off x="3340875" y="757295"/>
            <a:ext cx="1357576" cy="0"/>
          </a:xfrm>
          <a:prstGeom prst="line">
            <a:avLst/>
          </a:prstGeom>
          <a:ln w="19050">
            <a:solidFill>
              <a:srgbClr val="F04E4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clock&#10;&#10;Description automatically generated">
            <a:extLst>
              <a:ext uri="{FF2B5EF4-FFF2-40B4-BE49-F238E27FC236}">
                <a16:creationId xmlns:a16="http://schemas.microsoft.com/office/drawing/2014/main" id="{23BFB194-A9C5-42C6-ACD4-E1D916DF3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sp>
        <p:nvSpPr>
          <p:cNvPr id="12" name="Holder 6">
            <a:extLst>
              <a:ext uri="{FF2B5EF4-FFF2-40B4-BE49-F238E27FC236}">
                <a16:creationId xmlns:a16="http://schemas.microsoft.com/office/drawing/2014/main" id="{AB7F9092-3A0C-4D7F-B1A0-C77FDC05AA34}"/>
              </a:ext>
            </a:extLst>
          </p:cNvPr>
          <p:cNvSpPr>
            <a:spLocks noGrp="1"/>
          </p:cNvSpPr>
          <p:nvPr>
            <p:ph type="sldNum" sz="quarter" idx="4"/>
          </p:nvPr>
        </p:nvSpPr>
        <p:spPr>
          <a:xfrm>
            <a:off x="11582400" y="3362838"/>
            <a:ext cx="602512" cy="365125"/>
          </a:xfrm>
          <a:prstGeom prst="rect">
            <a:avLst/>
          </a:prstGeom>
        </p:spPr>
        <p:txBody>
          <a:bodyPr lIns="0" tIns="0" rIns="0" bIns="0"/>
          <a:lstStyle>
            <a:defPPr>
              <a:defRPr lang="en-US"/>
            </a:defPPr>
            <a:lvl1pPr marL="0" algn="ctr" defTabSz="914400" rtl="0" eaLnBrk="1" latinLnBrk="0" hangingPunct="1">
              <a:defRPr sz="900" b="0" i="0" kern="1200">
                <a:solidFill>
                  <a:srgbClr val="7F7F7F"/>
                </a:solidFill>
                <a:latin typeface="Gotham Light"/>
                <a:ea typeface="+mn-ea"/>
                <a:cs typeface="Gotham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413">
              <a:spcBef>
                <a:spcPts val="57"/>
              </a:spcBef>
            </a:pPr>
            <a:fld id="{81D60167-4931-47E6-BA6A-407CBD079E47}" type="slidenum">
              <a:rPr lang="en-US" smtClean="0"/>
              <a:pPr marL="22413">
                <a:spcBef>
                  <a:spcPts val="57"/>
                </a:spcBef>
              </a:pPr>
              <a:t>6</a:t>
            </a:fld>
            <a:endParaRPr lang="en-US">
              <a:solidFill>
                <a:srgbClr val="4F5554"/>
              </a:solidFill>
            </a:endParaRPr>
          </a:p>
        </p:txBody>
      </p:sp>
      <p:pic>
        <p:nvPicPr>
          <p:cNvPr id="3" name="Picture 2">
            <a:extLst>
              <a:ext uri="{FF2B5EF4-FFF2-40B4-BE49-F238E27FC236}">
                <a16:creationId xmlns:a16="http://schemas.microsoft.com/office/drawing/2014/main" id="{AA3DD9A9-25A6-46C4-90C4-FC01037C962C}"/>
              </a:ext>
            </a:extLst>
          </p:cNvPr>
          <p:cNvPicPr>
            <a:picLocks noChangeAspect="1"/>
          </p:cNvPicPr>
          <p:nvPr/>
        </p:nvPicPr>
        <p:blipFill>
          <a:blip r:embed="rId4"/>
          <a:stretch>
            <a:fillRect/>
          </a:stretch>
        </p:blipFill>
        <p:spPr>
          <a:xfrm>
            <a:off x="6646711" y="2269314"/>
            <a:ext cx="5389331" cy="3231160"/>
          </a:xfrm>
          <a:prstGeom prst="rect">
            <a:avLst/>
          </a:prstGeom>
        </p:spPr>
      </p:pic>
    </p:spTree>
    <p:extLst>
      <p:ext uri="{BB962C8B-B14F-4D97-AF65-F5344CB8AC3E}">
        <p14:creationId xmlns:p14="http://schemas.microsoft.com/office/powerpoint/2010/main" val="3149955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579149FE-AA97-4DDD-BE83-B5C1C06344EB}"/>
              </a:ext>
            </a:extLst>
          </p:cNvPr>
          <p:cNvSpPr/>
          <p:nvPr/>
        </p:nvSpPr>
        <p:spPr>
          <a:xfrm flipH="1">
            <a:off x="26657" y="1357526"/>
            <a:ext cx="12199276" cy="5500474"/>
          </a:xfrm>
          <a:custGeom>
            <a:avLst/>
            <a:gdLst>
              <a:gd name="connsiteX0" fmla="*/ 0 w 12994104"/>
              <a:gd name="connsiteY0" fmla="*/ 6858000 h 6858000"/>
              <a:gd name="connsiteX1" fmla="*/ 1714500 w 12994104"/>
              <a:gd name="connsiteY1" fmla="*/ 0 h 6858000"/>
              <a:gd name="connsiteX2" fmla="*/ 12994104 w 12994104"/>
              <a:gd name="connsiteY2" fmla="*/ 0 h 6858000"/>
              <a:gd name="connsiteX3" fmla="*/ 11279604 w 12994104"/>
              <a:gd name="connsiteY3" fmla="*/ 6858000 h 6858000"/>
              <a:gd name="connsiteX4" fmla="*/ 0 w 12994104"/>
              <a:gd name="connsiteY4" fmla="*/ 6858000 h 6858000"/>
              <a:gd name="connsiteX0" fmla="*/ 0 w 11279604"/>
              <a:gd name="connsiteY0" fmla="*/ 6858000 h 6858000"/>
              <a:gd name="connsiteX1" fmla="*/ 1714500 w 11279604"/>
              <a:gd name="connsiteY1" fmla="*/ 0 h 6858000"/>
              <a:gd name="connsiteX2" fmla="*/ 11263627 w 11279604"/>
              <a:gd name="connsiteY2" fmla="*/ 0 h 6858000"/>
              <a:gd name="connsiteX3" fmla="*/ 11279604 w 11279604"/>
              <a:gd name="connsiteY3" fmla="*/ 6858000 h 6858000"/>
              <a:gd name="connsiteX4" fmla="*/ 0 w 11279604"/>
              <a:gd name="connsiteY4" fmla="*/ 6858000 h 6858000"/>
              <a:gd name="connsiteX0" fmla="*/ 852853 w 12132457"/>
              <a:gd name="connsiteY0" fmla="*/ 6858000 h 6858000"/>
              <a:gd name="connsiteX1" fmla="*/ 0 w 12132457"/>
              <a:gd name="connsiteY1" fmla="*/ 0 h 6858000"/>
              <a:gd name="connsiteX2" fmla="*/ 12116480 w 12132457"/>
              <a:gd name="connsiteY2" fmla="*/ 0 h 6858000"/>
              <a:gd name="connsiteX3" fmla="*/ 12132457 w 12132457"/>
              <a:gd name="connsiteY3" fmla="*/ 6858000 h 6858000"/>
              <a:gd name="connsiteX4" fmla="*/ 852853 w 12132457"/>
              <a:gd name="connsiteY4" fmla="*/ 6858000 h 6858000"/>
              <a:gd name="connsiteX0" fmla="*/ 0 w 12184479"/>
              <a:gd name="connsiteY0" fmla="*/ 6848475 h 6858000"/>
              <a:gd name="connsiteX1" fmla="*/ 52022 w 12184479"/>
              <a:gd name="connsiteY1" fmla="*/ 0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0 w 12184479"/>
              <a:gd name="connsiteY0" fmla="*/ 6848475 h 6858000"/>
              <a:gd name="connsiteX1" fmla="*/ 4397 w 12184479"/>
              <a:gd name="connsiteY1" fmla="*/ 28575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45983 w 12230462"/>
              <a:gd name="connsiteY0" fmla="*/ 6859657 h 6869182"/>
              <a:gd name="connsiteX1" fmla="*/ 32 w 12230462"/>
              <a:gd name="connsiteY1" fmla="*/ 0 h 6869182"/>
              <a:gd name="connsiteX2" fmla="*/ 12214485 w 12230462"/>
              <a:gd name="connsiteY2" fmla="*/ 11182 h 6869182"/>
              <a:gd name="connsiteX3" fmla="*/ 12230462 w 12230462"/>
              <a:gd name="connsiteY3" fmla="*/ 6869182 h 6869182"/>
              <a:gd name="connsiteX4" fmla="*/ 45983 w 12230462"/>
              <a:gd name="connsiteY4" fmla="*/ 6859657 h 6869182"/>
              <a:gd name="connsiteX0" fmla="*/ 0 w 12238099"/>
              <a:gd name="connsiteY0" fmla="*/ 6869971 h 6869971"/>
              <a:gd name="connsiteX1" fmla="*/ 7669 w 12238099"/>
              <a:gd name="connsiteY1" fmla="*/ 0 h 6869971"/>
              <a:gd name="connsiteX2" fmla="*/ 12222122 w 12238099"/>
              <a:gd name="connsiteY2" fmla="*/ 11182 h 6869971"/>
              <a:gd name="connsiteX3" fmla="*/ 12238099 w 12238099"/>
              <a:gd name="connsiteY3" fmla="*/ 6869182 h 6869971"/>
              <a:gd name="connsiteX4" fmla="*/ 0 w 12238099"/>
              <a:gd name="connsiteY4" fmla="*/ 6869971 h 6869971"/>
              <a:gd name="connsiteX0" fmla="*/ 0 w 12245047"/>
              <a:gd name="connsiteY0" fmla="*/ 6869971 h 6869971"/>
              <a:gd name="connsiteX1" fmla="*/ 7669 w 12245047"/>
              <a:gd name="connsiteY1" fmla="*/ 0 h 6869971"/>
              <a:gd name="connsiteX2" fmla="*/ 12243975 w 12245047"/>
              <a:gd name="connsiteY2" fmla="*/ 11182 h 6869971"/>
              <a:gd name="connsiteX3" fmla="*/ 12238099 w 12245047"/>
              <a:gd name="connsiteY3" fmla="*/ 6869182 h 6869971"/>
              <a:gd name="connsiteX4" fmla="*/ 0 w 12245047"/>
              <a:gd name="connsiteY4" fmla="*/ 6869971 h 686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5047" h="6869971">
                <a:moveTo>
                  <a:pt x="0" y="6869971"/>
                </a:moveTo>
                <a:cubicBezTo>
                  <a:pt x="1466" y="4596671"/>
                  <a:pt x="6203" y="2273300"/>
                  <a:pt x="7669" y="0"/>
                </a:cubicBezTo>
                <a:lnTo>
                  <a:pt x="12243975" y="11182"/>
                </a:lnTo>
                <a:cubicBezTo>
                  <a:pt x="12249301" y="2297182"/>
                  <a:pt x="12232773" y="4583182"/>
                  <a:pt x="12238099" y="6869182"/>
                </a:cubicBezTo>
                <a:lnTo>
                  <a:pt x="0" y="6869971"/>
                </a:lnTo>
                <a:close/>
              </a:path>
            </a:pathLst>
          </a:custGeom>
          <a:solidFill>
            <a:srgbClr val="F6E0C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6">
            <a:extLst>
              <a:ext uri="{FF2B5EF4-FFF2-40B4-BE49-F238E27FC236}">
                <a16:creationId xmlns:a16="http://schemas.microsoft.com/office/drawing/2014/main" id="{DCA22135-7F7A-4CFC-8CF4-5B5AE4F71FD1}"/>
              </a:ext>
            </a:extLst>
          </p:cNvPr>
          <p:cNvSpPr txBox="1"/>
          <p:nvPr/>
        </p:nvSpPr>
        <p:spPr>
          <a:xfrm>
            <a:off x="516719" y="1641975"/>
            <a:ext cx="8824658" cy="2944298"/>
          </a:xfrm>
          <a:prstGeom prst="rect">
            <a:avLst/>
          </a:prstGeom>
        </p:spPr>
        <p:txBody>
          <a:bodyPr vert="horz" wrap="square" lIns="0" tIns="11206"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04E4C"/>
                </a:solidFill>
                <a:latin typeface="Gotham Light" pitchFamily="50" charset="0"/>
              </a:rPr>
              <a:t>Tornado – What To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04E4C"/>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During a storm, listen to local news / weather station or monitor using weather apps</a:t>
            </a:r>
          </a:p>
          <a:p>
            <a:pPr marL="11206" marR="0" lvl="0" algn="l" defTabSz="806867" rtl="0" eaLnBrk="1" fontAlgn="auto" latinLnBrk="0" hangingPunct="1">
              <a:lnSpc>
                <a:spcPct val="100000"/>
              </a:lnSpc>
              <a:spcBef>
                <a:spcPts val="0"/>
              </a:spcBef>
              <a:spcAft>
                <a:spcPts val="0"/>
              </a:spcAft>
              <a:buClr>
                <a:srgbClr val="F04E4C"/>
              </a:buClr>
              <a:buSzTx/>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Know your community’s warning system </a:t>
            </a:r>
          </a:p>
          <a:p>
            <a:pPr marL="11206" marR="0" lvl="0" algn="l" defTabSz="806867" rtl="0" eaLnBrk="1" fontAlgn="auto" latinLnBrk="0" hangingPunct="1">
              <a:lnSpc>
                <a:spcPct val="100000"/>
              </a:lnSpc>
              <a:spcBef>
                <a:spcPts val="0"/>
              </a:spcBef>
              <a:spcAft>
                <a:spcPts val="0"/>
              </a:spcAft>
              <a:buClr>
                <a:srgbClr val="F04E4C"/>
              </a:buClr>
              <a:buSzTx/>
              <a:tabLst/>
              <a:defRPr/>
            </a:pP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Pick a safe room in your home to gather </a:t>
            </a:r>
          </a:p>
          <a:p>
            <a:pPr marL="639856" lvl="1" indent="-171450" defTabSz="806867">
              <a:buClr>
                <a:srgbClr val="F04E4C"/>
              </a:buClr>
              <a:buFontTx/>
              <a:buChar char="+"/>
              <a:defRPr/>
            </a:pPr>
            <a:r>
              <a:rPr lang="en-US" sz="1100" kern="900" dirty="0">
                <a:solidFill>
                  <a:srgbClr val="231F20"/>
                </a:solidFill>
                <a:latin typeface="Gotham Light" pitchFamily="50" charset="0"/>
              </a:rPr>
              <a:t>This should be a basement or lowest floor with no windows </a:t>
            </a:r>
          </a:p>
          <a:p>
            <a:pPr marL="639856" lvl="1" indent="-171450" defTabSz="806867">
              <a:buClr>
                <a:srgbClr val="F04E4C"/>
              </a:buClr>
              <a:buFontTx/>
              <a:buChar char="+"/>
              <a:defRPr/>
            </a:pPr>
            <a:r>
              <a:rPr lang="en-US" sz="1100" kern="900" dirty="0">
                <a:solidFill>
                  <a:srgbClr val="231F20"/>
                </a:solidFill>
                <a:latin typeface="Gotham Light" pitchFamily="50" charset="0"/>
              </a:rPr>
              <a:t>Consider having the safe room reinforced</a:t>
            </a:r>
          </a:p>
          <a:p>
            <a:pPr marL="468406" lvl="1" defTabSz="806867">
              <a:buClr>
                <a:srgbClr val="F04E4C"/>
              </a:buClr>
              <a:defRPr/>
            </a:pP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Watch for tornado danger signs </a:t>
            </a:r>
          </a:p>
          <a:p>
            <a:pPr marL="639856" lvl="1" indent="-171450" defTabSz="806867">
              <a:buClr>
                <a:srgbClr val="F04E4C"/>
              </a:buClr>
              <a:buFontTx/>
              <a:buChar char="+"/>
              <a:defRPr/>
            </a:pPr>
            <a:r>
              <a:rPr lang="en-US" sz="1100" kern="900" dirty="0">
                <a:solidFill>
                  <a:srgbClr val="231F20"/>
                </a:solidFill>
                <a:latin typeface="Gotham Light" pitchFamily="50" charset="0"/>
              </a:rPr>
              <a:t>Dark often greenish clouds </a:t>
            </a:r>
          </a:p>
          <a:p>
            <a:pPr marL="639856" lvl="1" indent="-171450" defTabSz="806867">
              <a:buClr>
                <a:srgbClr val="F04E4C"/>
              </a:buClr>
              <a:buFontTx/>
              <a:buChar char="+"/>
              <a:defRPr/>
            </a:pPr>
            <a:r>
              <a:rPr lang="en-US" sz="1100" kern="900" dirty="0">
                <a:solidFill>
                  <a:srgbClr val="231F20"/>
                </a:solidFill>
                <a:latin typeface="Gotham Light" pitchFamily="50" charset="0"/>
              </a:rPr>
              <a:t>Funnel cloud – a visible extension of the cloud base </a:t>
            </a:r>
          </a:p>
          <a:p>
            <a:pPr marL="639856" lvl="1" indent="-171450" defTabSz="806867">
              <a:buClr>
                <a:srgbClr val="F04E4C"/>
              </a:buClr>
              <a:buFontTx/>
              <a:buChar char="+"/>
              <a:defRPr/>
            </a:pPr>
            <a:r>
              <a:rPr kumimoji="0" lang="en-US" sz="1100" b="0" i="0" u="none" strike="noStrike" kern="900" cap="none" spc="0" normalizeH="0" baseline="0" noProof="0" dirty="0">
                <a:ln>
                  <a:noFill/>
                </a:ln>
                <a:solidFill>
                  <a:srgbClr val="231F20"/>
                </a:solidFill>
                <a:effectLst/>
                <a:uLnTx/>
                <a:uFillTx/>
                <a:latin typeface="Gotham Light" pitchFamily="50" charset="0"/>
              </a:rPr>
              <a:t>Roaring noise </a:t>
            </a: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endParaRPr kumimoji="0" lang="en-US" sz="1059" b="0" i="0" u="none" strike="noStrike" kern="900" cap="none" spc="0" normalizeH="0" baseline="0" noProof="0" dirty="0">
              <a:ln>
                <a:noFill/>
              </a:ln>
              <a:solidFill>
                <a:srgbClr val="231F20"/>
              </a:solidFill>
              <a:effectLst/>
              <a:uLnTx/>
              <a:uFillTx/>
              <a:latin typeface="Gotham Light"/>
              <a:ea typeface="+mn-ea"/>
              <a:cs typeface="+mn-cs"/>
            </a:endParaRPr>
          </a:p>
        </p:txBody>
      </p:sp>
      <p:sp>
        <p:nvSpPr>
          <p:cNvPr id="2" name="TextBox 1">
            <a:extLst>
              <a:ext uri="{FF2B5EF4-FFF2-40B4-BE49-F238E27FC236}">
                <a16:creationId xmlns:a16="http://schemas.microsoft.com/office/drawing/2014/main" id="{FB1FC3FA-7AE3-4740-A958-545C3479A859}"/>
              </a:ext>
            </a:extLst>
          </p:cNvPr>
          <p:cNvSpPr txBox="1"/>
          <p:nvPr/>
        </p:nvSpPr>
        <p:spPr>
          <a:xfrm>
            <a:off x="516719" y="517065"/>
            <a:ext cx="5143850" cy="492443"/>
          </a:xfrm>
          <a:prstGeom prst="rect">
            <a:avLst/>
          </a:prstGeom>
          <a:noFill/>
        </p:spPr>
        <p:txBody>
          <a:bodyPr wrap="square" rtlCol="0">
            <a:spAutoFit/>
          </a:bodyPr>
          <a:lstStyle/>
          <a:p>
            <a:r>
              <a:rPr lang="en-US" sz="2600" dirty="0">
                <a:solidFill>
                  <a:srgbClr val="F04E4C"/>
                </a:solidFill>
                <a:latin typeface="Gotham Light" pitchFamily="50" charset="0"/>
              </a:rPr>
              <a:t>GET </a:t>
            </a:r>
          </a:p>
        </p:txBody>
      </p:sp>
      <p:sp>
        <p:nvSpPr>
          <p:cNvPr id="5" name="TextBox 4">
            <a:extLst>
              <a:ext uri="{FF2B5EF4-FFF2-40B4-BE49-F238E27FC236}">
                <a16:creationId xmlns:a16="http://schemas.microsoft.com/office/drawing/2014/main" id="{5A286AEC-660C-4005-A6F5-157CC9A65B45}"/>
              </a:ext>
            </a:extLst>
          </p:cNvPr>
          <p:cNvSpPr txBox="1"/>
          <p:nvPr/>
        </p:nvSpPr>
        <p:spPr>
          <a:xfrm>
            <a:off x="820690" y="-558450"/>
            <a:ext cx="4401178" cy="2631490"/>
          </a:xfrm>
          <a:prstGeom prst="rect">
            <a:avLst/>
          </a:prstGeom>
          <a:noFill/>
        </p:spPr>
        <p:txBody>
          <a:bodyPr wrap="square" rtlCol="0">
            <a:spAutoFit/>
          </a:bodyPr>
          <a:lstStyle/>
          <a:p>
            <a:endParaRPr lang="en-US" sz="5500" dirty="0">
              <a:solidFill>
                <a:srgbClr val="F04E4C"/>
              </a:solidFill>
              <a:latin typeface="MoonTime 2" pitchFamily="50" charset="0"/>
            </a:endParaRPr>
          </a:p>
          <a:p>
            <a:r>
              <a:rPr lang="en-US" sz="5500" dirty="0">
                <a:solidFill>
                  <a:srgbClr val="F04E4C"/>
                </a:solidFill>
                <a:latin typeface="MoonTime 2" pitchFamily="50" charset="0"/>
              </a:rPr>
              <a:t>   informed</a:t>
            </a:r>
          </a:p>
          <a:p>
            <a:endParaRPr lang="en-US" sz="5500" dirty="0">
              <a:solidFill>
                <a:srgbClr val="F04E4C"/>
              </a:solidFill>
              <a:latin typeface="MoonTime 2" pitchFamily="50" charset="0"/>
            </a:endParaRPr>
          </a:p>
        </p:txBody>
      </p:sp>
      <p:cxnSp>
        <p:nvCxnSpPr>
          <p:cNvPr id="10" name="Straight Connector 9">
            <a:extLst>
              <a:ext uri="{FF2B5EF4-FFF2-40B4-BE49-F238E27FC236}">
                <a16:creationId xmlns:a16="http://schemas.microsoft.com/office/drawing/2014/main" id="{65394ECE-BE5F-41F9-985C-CAEFD8647229}"/>
              </a:ext>
            </a:extLst>
          </p:cNvPr>
          <p:cNvCxnSpPr/>
          <p:nvPr/>
        </p:nvCxnSpPr>
        <p:spPr>
          <a:xfrm>
            <a:off x="3340875" y="757295"/>
            <a:ext cx="1357576" cy="0"/>
          </a:xfrm>
          <a:prstGeom prst="line">
            <a:avLst/>
          </a:prstGeom>
          <a:ln w="19050">
            <a:solidFill>
              <a:srgbClr val="F04E4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clock&#10;&#10;Description automatically generated">
            <a:extLst>
              <a:ext uri="{FF2B5EF4-FFF2-40B4-BE49-F238E27FC236}">
                <a16:creationId xmlns:a16="http://schemas.microsoft.com/office/drawing/2014/main" id="{23BFB194-A9C5-42C6-ACD4-E1D916DF3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sp>
        <p:nvSpPr>
          <p:cNvPr id="12" name="Holder 6">
            <a:extLst>
              <a:ext uri="{FF2B5EF4-FFF2-40B4-BE49-F238E27FC236}">
                <a16:creationId xmlns:a16="http://schemas.microsoft.com/office/drawing/2014/main" id="{AB7F9092-3A0C-4D7F-B1A0-C77FDC05AA34}"/>
              </a:ext>
            </a:extLst>
          </p:cNvPr>
          <p:cNvSpPr>
            <a:spLocks noGrp="1"/>
          </p:cNvSpPr>
          <p:nvPr>
            <p:ph type="sldNum" sz="quarter" idx="4"/>
          </p:nvPr>
        </p:nvSpPr>
        <p:spPr>
          <a:xfrm>
            <a:off x="11582400" y="3362838"/>
            <a:ext cx="602512" cy="365125"/>
          </a:xfrm>
          <a:prstGeom prst="rect">
            <a:avLst/>
          </a:prstGeom>
        </p:spPr>
        <p:txBody>
          <a:bodyPr lIns="0" tIns="0" rIns="0" bIns="0"/>
          <a:lstStyle>
            <a:defPPr>
              <a:defRPr lang="en-US"/>
            </a:defPPr>
            <a:lvl1pPr marL="0" algn="ctr" defTabSz="914400" rtl="0" eaLnBrk="1" latinLnBrk="0" hangingPunct="1">
              <a:defRPr sz="900" b="0" i="0" kern="1200">
                <a:solidFill>
                  <a:srgbClr val="7F7F7F"/>
                </a:solidFill>
                <a:latin typeface="Gotham Light"/>
                <a:ea typeface="+mn-ea"/>
                <a:cs typeface="Gotham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413">
              <a:spcBef>
                <a:spcPts val="57"/>
              </a:spcBef>
            </a:pPr>
            <a:fld id="{81D60167-4931-47E6-BA6A-407CBD079E47}" type="slidenum">
              <a:rPr lang="en-US" smtClean="0"/>
              <a:pPr marL="22413">
                <a:spcBef>
                  <a:spcPts val="57"/>
                </a:spcBef>
              </a:pPr>
              <a:t>7</a:t>
            </a:fld>
            <a:endParaRPr lang="en-US">
              <a:solidFill>
                <a:srgbClr val="4F5554"/>
              </a:solidFill>
            </a:endParaRPr>
          </a:p>
        </p:txBody>
      </p:sp>
      <p:pic>
        <p:nvPicPr>
          <p:cNvPr id="11" name="Picture 10" descr="Tornado">
            <a:extLst>
              <a:ext uri="{FF2B5EF4-FFF2-40B4-BE49-F238E27FC236}">
                <a16:creationId xmlns:a16="http://schemas.microsoft.com/office/drawing/2014/main" id="{43D5647A-A505-4123-80F9-778AA2B07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849" y="2567356"/>
            <a:ext cx="5066051" cy="3080813"/>
          </a:xfrm>
          <a:prstGeom prst="rect">
            <a:avLst/>
          </a:prstGeom>
        </p:spPr>
      </p:pic>
    </p:spTree>
    <p:extLst>
      <p:ext uri="{BB962C8B-B14F-4D97-AF65-F5344CB8AC3E}">
        <p14:creationId xmlns:p14="http://schemas.microsoft.com/office/powerpoint/2010/main" val="160482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579149FE-AA97-4DDD-BE83-B5C1C06344EB}"/>
              </a:ext>
            </a:extLst>
          </p:cNvPr>
          <p:cNvSpPr/>
          <p:nvPr/>
        </p:nvSpPr>
        <p:spPr>
          <a:xfrm flipH="1">
            <a:off x="7088" y="1357526"/>
            <a:ext cx="12199276" cy="5500474"/>
          </a:xfrm>
          <a:custGeom>
            <a:avLst/>
            <a:gdLst>
              <a:gd name="connsiteX0" fmla="*/ 0 w 12994104"/>
              <a:gd name="connsiteY0" fmla="*/ 6858000 h 6858000"/>
              <a:gd name="connsiteX1" fmla="*/ 1714500 w 12994104"/>
              <a:gd name="connsiteY1" fmla="*/ 0 h 6858000"/>
              <a:gd name="connsiteX2" fmla="*/ 12994104 w 12994104"/>
              <a:gd name="connsiteY2" fmla="*/ 0 h 6858000"/>
              <a:gd name="connsiteX3" fmla="*/ 11279604 w 12994104"/>
              <a:gd name="connsiteY3" fmla="*/ 6858000 h 6858000"/>
              <a:gd name="connsiteX4" fmla="*/ 0 w 12994104"/>
              <a:gd name="connsiteY4" fmla="*/ 6858000 h 6858000"/>
              <a:gd name="connsiteX0" fmla="*/ 0 w 11279604"/>
              <a:gd name="connsiteY0" fmla="*/ 6858000 h 6858000"/>
              <a:gd name="connsiteX1" fmla="*/ 1714500 w 11279604"/>
              <a:gd name="connsiteY1" fmla="*/ 0 h 6858000"/>
              <a:gd name="connsiteX2" fmla="*/ 11263627 w 11279604"/>
              <a:gd name="connsiteY2" fmla="*/ 0 h 6858000"/>
              <a:gd name="connsiteX3" fmla="*/ 11279604 w 11279604"/>
              <a:gd name="connsiteY3" fmla="*/ 6858000 h 6858000"/>
              <a:gd name="connsiteX4" fmla="*/ 0 w 11279604"/>
              <a:gd name="connsiteY4" fmla="*/ 6858000 h 6858000"/>
              <a:gd name="connsiteX0" fmla="*/ 852853 w 12132457"/>
              <a:gd name="connsiteY0" fmla="*/ 6858000 h 6858000"/>
              <a:gd name="connsiteX1" fmla="*/ 0 w 12132457"/>
              <a:gd name="connsiteY1" fmla="*/ 0 h 6858000"/>
              <a:gd name="connsiteX2" fmla="*/ 12116480 w 12132457"/>
              <a:gd name="connsiteY2" fmla="*/ 0 h 6858000"/>
              <a:gd name="connsiteX3" fmla="*/ 12132457 w 12132457"/>
              <a:gd name="connsiteY3" fmla="*/ 6858000 h 6858000"/>
              <a:gd name="connsiteX4" fmla="*/ 852853 w 12132457"/>
              <a:gd name="connsiteY4" fmla="*/ 6858000 h 6858000"/>
              <a:gd name="connsiteX0" fmla="*/ 0 w 12184479"/>
              <a:gd name="connsiteY0" fmla="*/ 6848475 h 6858000"/>
              <a:gd name="connsiteX1" fmla="*/ 52022 w 12184479"/>
              <a:gd name="connsiteY1" fmla="*/ 0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0 w 12184479"/>
              <a:gd name="connsiteY0" fmla="*/ 6848475 h 6858000"/>
              <a:gd name="connsiteX1" fmla="*/ 4397 w 12184479"/>
              <a:gd name="connsiteY1" fmla="*/ 28575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45983 w 12230462"/>
              <a:gd name="connsiteY0" fmla="*/ 6859657 h 6869182"/>
              <a:gd name="connsiteX1" fmla="*/ 32 w 12230462"/>
              <a:gd name="connsiteY1" fmla="*/ 0 h 6869182"/>
              <a:gd name="connsiteX2" fmla="*/ 12214485 w 12230462"/>
              <a:gd name="connsiteY2" fmla="*/ 11182 h 6869182"/>
              <a:gd name="connsiteX3" fmla="*/ 12230462 w 12230462"/>
              <a:gd name="connsiteY3" fmla="*/ 6869182 h 6869182"/>
              <a:gd name="connsiteX4" fmla="*/ 45983 w 12230462"/>
              <a:gd name="connsiteY4" fmla="*/ 6859657 h 6869182"/>
              <a:gd name="connsiteX0" fmla="*/ 0 w 12238099"/>
              <a:gd name="connsiteY0" fmla="*/ 6869971 h 6869971"/>
              <a:gd name="connsiteX1" fmla="*/ 7669 w 12238099"/>
              <a:gd name="connsiteY1" fmla="*/ 0 h 6869971"/>
              <a:gd name="connsiteX2" fmla="*/ 12222122 w 12238099"/>
              <a:gd name="connsiteY2" fmla="*/ 11182 h 6869971"/>
              <a:gd name="connsiteX3" fmla="*/ 12238099 w 12238099"/>
              <a:gd name="connsiteY3" fmla="*/ 6869182 h 6869971"/>
              <a:gd name="connsiteX4" fmla="*/ 0 w 12238099"/>
              <a:gd name="connsiteY4" fmla="*/ 6869971 h 6869971"/>
              <a:gd name="connsiteX0" fmla="*/ 0 w 12245047"/>
              <a:gd name="connsiteY0" fmla="*/ 6869971 h 6869971"/>
              <a:gd name="connsiteX1" fmla="*/ 7669 w 12245047"/>
              <a:gd name="connsiteY1" fmla="*/ 0 h 6869971"/>
              <a:gd name="connsiteX2" fmla="*/ 12243975 w 12245047"/>
              <a:gd name="connsiteY2" fmla="*/ 11182 h 6869971"/>
              <a:gd name="connsiteX3" fmla="*/ 12238099 w 12245047"/>
              <a:gd name="connsiteY3" fmla="*/ 6869182 h 6869971"/>
              <a:gd name="connsiteX4" fmla="*/ 0 w 12245047"/>
              <a:gd name="connsiteY4" fmla="*/ 6869971 h 686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5047" h="6869971">
                <a:moveTo>
                  <a:pt x="0" y="6869971"/>
                </a:moveTo>
                <a:cubicBezTo>
                  <a:pt x="1466" y="4596671"/>
                  <a:pt x="6203" y="2273300"/>
                  <a:pt x="7669" y="0"/>
                </a:cubicBezTo>
                <a:lnTo>
                  <a:pt x="12243975" y="11182"/>
                </a:lnTo>
                <a:cubicBezTo>
                  <a:pt x="12249301" y="2297182"/>
                  <a:pt x="12232773" y="4583182"/>
                  <a:pt x="12238099" y="6869182"/>
                </a:cubicBezTo>
                <a:lnTo>
                  <a:pt x="0" y="6869971"/>
                </a:lnTo>
                <a:close/>
              </a:path>
            </a:pathLst>
          </a:custGeom>
          <a:solidFill>
            <a:srgbClr val="F6E0C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6">
            <a:extLst>
              <a:ext uri="{FF2B5EF4-FFF2-40B4-BE49-F238E27FC236}">
                <a16:creationId xmlns:a16="http://schemas.microsoft.com/office/drawing/2014/main" id="{DCA22135-7F7A-4CFC-8CF4-5B5AE4F71FD1}"/>
              </a:ext>
            </a:extLst>
          </p:cNvPr>
          <p:cNvSpPr txBox="1"/>
          <p:nvPr/>
        </p:nvSpPr>
        <p:spPr>
          <a:xfrm>
            <a:off x="516719" y="1641975"/>
            <a:ext cx="8824658" cy="2612027"/>
          </a:xfrm>
          <a:prstGeom prst="rect">
            <a:avLst/>
          </a:prstGeom>
        </p:spPr>
        <p:txBody>
          <a:bodyPr vert="horz" wrap="square" lIns="0" tIns="11206"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04E4C"/>
                </a:solidFill>
                <a:latin typeface="Gotham Light" pitchFamily="50" charset="0"/>
              </a:rPr>
              <a:t>Lighting – What To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04E4C"/>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If caught in a thunderstorm, the only completely safe action is to get inside a building or car </a:t>
            </a:r>
          </a:p>
          <a:p>
            <a:pPr marL="11206" marR="0" lvl="0" algn="l" defTabSz="806867" rtl="0" eaLnBrk="1" fontAlgn="auto" latinLnBrk="0" hangingPunct="1">
              <a:lnSpc>
                <a:spcPct val="100000"/>
              </a:lnSpc>
              <a:spcBef>
                <a:spcPts val="0"/>
              </a:spcBef>
              <a:spcAft>
                <a:spcPts val="0"/>
              </a:spcAft>
              <a:buClr>
                <a:srgbClr val="F04E4C"/>
              </a:buClr>
              <a:buSzTx/>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 </a:t>
            </a: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If a safe location is not nearby:</a:t>
            </a:r>
          </a:p>
          <a:p>
            <a:pPr marL="639856" lvl="1" indent="-171450" defTabSz="806867">
              <a:buClr>
                <a:srgbClr val="F04E4C"/>
              </a:buClr>
              <a:buFontTx/>
              <a:buChar char="+"/>
              <a:defRPr/>
            </a:pPr>
            <a:r>
              <a:rPr lang="en-US" sz="1100" kern="900" dirty="0">
                <a:solidFill>
                  <a:srgbClr val="231F20"/>
                </a:solidFill>
                <a:latin typeface="Gotham Light" pitchFamily="50" charset="0"/>
              </a:rPr>
              <a:t>Avoid open fields and hilltops </a:t>
            </a:r>
          </a:p>
          <a:p>
            <a:pPr marL="639856" lvl="1" indent="-171450" defTabSz="806867">
              <a:buClr>
                <a:srgbClr val="F04E4C"/>
              </a:buClr>
              <a:buFontTx/>
              <a:buChar char="+"/>
              <a:defRPr/>
            </a:pPr>
            <a:r>
              <a:rPr lang="en-US" sz="1100" kern="900" dirty="0">
                <a:solidFill>
                  <a:srgbClr val="231F20"/>
                </a:solidFill>
                <a:latin typeface="Gotham Light" pitchFamily="50" charset="0"/>
              </a:rPr>
              <a:t>Stay away from tall isolated trees or other tall objects </a:t>
            </a:r>
          </a:p>
          <a:p>
            <a:pPr marL="639856" lvl="1" indent="-171450" defTabSz="806867">
              <a:buClr>
                <a:srgbClr val="F04E4C"/>
              </a:buClr>
              <a:buFontTx/>
              <a:buChar char="+"/>
              <a:defRPr/>
            </a:pPr>
            <a:r>
              <a:rPr lang="en-US" sz="1100" kern="900" dirty="0">
                <a:solidFill>
                  <a:srgbClr val="231F20"/>
                </a:solidFill>
                <a:latin typeface="Gotham Light" pitchFamily="50" charset="0"/>
              </a:rPr>
              <a:t>If in a group, spread out to avoid the current travelling between group members </a:t>
            </a:r>
          </a:p>
          <a:p>
            <a:pPr marL="639856" lvl="1" indent="-171450" defTabSz="806867">
              <a:buClr>
                <a:srgbClr val="F04E4C"/>
              </a:buClr>
              <a:buFontTx/>
              <a:buChar char="+"/>
              <a:defRPr/>
            </a:pPr>
            <a:r>
              <a:rPr lang="en-US" sz="1100" kern="900" dirty="0">
                <a:solidFill>
                  <a:srgbClr val="231F20"/>
                </a:solidFill>
                <a:latin typeface="Gotham Light" pitchFamily="50" charset="0"/>
              </a:rPr>
              <a:t>Stay away from water and wet items such as ropes and metal objects </a:t>
            </a:r>
          </a:p>
          <a:p>
            <a:pPr marL="468406" lvl="1" defTabSz="806867">
              <a:buClr>
                <a:srgbClr val="F04E4C"/>
              </a:buClr>
              <a:defRPr/>
            </a:pP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If you are caught on water: </a:t>
            </a:r>
            <a:endParaRPr lang="en-US" sz="1059" kern="900" dirty="0">
              <a:solidFill>
                <a:srgbClr val="231F20"/>
              </a:solidFill>
              <a:latin typeface="Gotham Light"/>
            </a:endParaRPr>
          </a:p>
          <a:p>
            <a:pPr marL="639856" lvl="1" indent="-171450" defTabSz="806867">
              <a:buClr>
                <a:srgbClr val="F04E4C"/>
              </a:buClr>
              <a:buFontTx/>
              <a:buChar char="+"/>
              <a:defRPr/>
            </a:pPr>
            <a:r>
              <a:rPr kumimoji="0" lang="en-US" sz="1100" b="0" i="0" u="none" strike="noStrike" kern="900" cap="none" spc="0" normalizeH="0" baseline="0" noProof="0" dirty="0">
                <a:ln>
                  <a:noFill/>
                </a:ln>
                <a:solidFill>
                  <a:srgbClr val="231F20"/>
                </a:solidFill>
                <a:effectLst/>
                <a:uLnTx/>
                <a:uFillTx/>
                <a:latin typeface="Gotham Light"/>
              </a:rPr>
              <a:t>Most lighting injuries and fatalities occur on small boats with no cabins </a:t>
            </a:r>
          </a:p>
          <a:p>
            <a:pPr marL="639856" lvl="1" indent="-171450" defTabSz="806867">
              <a:buClr>
                <a:srgbClr val="F04E4C"/>
              </a:buClr>
              <a:buFontTx/>
              <a:buChar char="+"/>
              <a:defRPr/>
            </a:pPr>
            <a:r>
              <a:rPr lang="en-US" sz="1100" kern="900" dirty="0">
                <a:solidFill>
                  <a:srgbClr val="231F20"/>
                </a:solidFill>
                <a:latin typeface="Gotham Light"/>
              </a:rPr>
              <a:t>If rain or thunderstorms are forecasted, DO NOT GO OUT IN WATER</a:t>
            </a:r>
            <a:endParaRPr kumimoji="0" lang="en-US" sz="1100" b="0" i="0" u="none" strike="noStrike" kern="900" cap="none" spc="0" normalizeH="0" baseline="0" noProof="0" dirty="0">
              <a:ln>
                <a:noFill/>
              </a:ln>
              <a:solidFill>
                <a:srgbClr val="231F20"/>
              </a:solidFill>
              <a:effectLst/>
              <a:uLnTx/>
              <a:uFillTx/>
              <a:latin typeface="Gotham Light" pitchFamily="50" charset="0"/>
            </a:endParaRPr>
          </a:p>
        </p:txBody>
      </p:sp>
      <p:sp>
        <p:nvSpPr>
          <p:cNvPr id="2" name="TextBox 1">
            <a:extLst>
              <a:ext uri="{FF2B5EF4-FFF2-40B4-BE49-F238E27FC236}">
                <a16:creationId xmlns:a16="http://schemas.microsoft.com/office/drawing/2014/main" id="{FB1FC3FA-7AE3-4740-A958-545C3479A859}"/>
              </a:ext>
            </a:extLst>
          </p:cNvPr>
          <p:cNvSpPr txBox="1"/>
          <p:nvPr/>
        </p:nvSpPr>
        <p:spPr>
          <a:xfrm>
            <a:off x="516719" y="517065"/>
            <a:ext cx="5143850" cy="492443"/>
          </a:xfrm>
          <a:prstGeom prst="rect">
            <a:avLst/>
          </a:prstGeom>
          <a:noFill/>
        </p:spPr>
        <p:txBody>
          <a:bodyPr wrap="square" rtlCol="0">
            <a:spAutoFit/>
          </a:bodyPr>
          <a:lstStyle/>
          <a:p>
            <a:r>
              <a:rPr lang="en-US" sz="2600" dirty="0">
                <a:solidFill>
                  <a:srgbClr val="F04E4C"/>
                </a:solidFill>
                <a:latin typeface="Gotham Light" pitchFamily="50" charset="0"/>
              </a:rPr>
              <a:t>GET </a:t>
            </a:r>
          </a:p>
        </p:txBody>
      </p:sp>
      <p:sp>
        <p:nvSpPr>
          <p:cNvPr id="5" name="TextBox 4">
            <a:extLst>
              <a:ext uri="{FF2B5EF4-FFF2-40B4-BE49-F238E27FC236}">
                <a16:creationId xmlns:a16="http://schemas.microsoft.com/office/drawing/2014/main" id="{5A286AEC-660C-4005-A6F5-157CC9A65B45}"/>
              </a:ext>
            </a:extLst>
          </p:cNvPr>
          <p:cNvSpPr txBox="1"/>
          <p:nvPr/>
        </p:nvSpPr>
        <p:spPr>
          <a:xfrm>
            <a:off x="820690" y="-558450"/>
            <a:ext cx="4401178" cy="2631490"/>
          </a:xfrm>
          <a:prstGeom prst="rect">
            <a:avLst/>
          </a:prstGeom>
          <a:noFill/>
        </p:spPr>
        <p:txBody>
          <a:bodyPr wrap="square" rtlCol="0">
            <a:spAutoFit/>
          </a:bodyPr>
          <a:lstStyle/>
          <a:p>
            <a:endParaRPr lang="en-US" sz="5500" dirty="0">
              <a:solidFill>
                <a:srgbClr val="F04E4C"/>
              </a:solidFill>
              <a:latin typeface="MoonTime 2" pitchFamily="50" charset="0"/>
            </a:endParaRPr>
          </a:p>
          <a:p>
            <a:r>
              <a:rPr lang="en-US" sz="5500" dirty="0">
                <a:solidFill>
                  <a:srgbClr val="F04E4C"/>
                </a:solidFill>
                <a:latin typeface="MoonTime 2" pitchFamily="50" charset="0"/>
              </a:rPr>
              <a:t>   informed</a:t>
            </a:r>
          </a:p>
          <a:p>
            <a:endParaRPr lang="en-US" sz="5500" dirty="0">
              <a:solidFill>
                <a:srgbClr val="F04E4C"/>
              </a:solidFill>
              <a:latin typeface="MoonTime 2" pitchFamily="50" charset="0"/>
            </a:endParaRPr>
          </a:p>
        </p:txBody>
      </p:sp>
      <p:cxnSp>
        <p:nvCxnSpPr>
          <p:cNvPr id="10" name="Straight Connector 9">
            <a:extLst>
              <a:ext uri="{FF2B5EF4-FFF2-40B4-BE49-F238E27FC236}">
                <a16:creationId xmlns:a16="http://schemas.microsoft.com/office/drawing/2014/main" id="{65394ECE-BE5F-41F9-985C-CAEFD8647229}"/>
              </a:ext>
            </a:extLst>
          </p:cNvPr>
          <p:cNvCxnSpPr/>
          <p:nvPr/>
        </p:nvCxnSpPr>
        <p:spPr>
          <a:xfrm>
            <a:off x="3340875" y="757295"/>
            <a:ext cx="1357576" cy="0"/>
          </a:xfrm>
          <a:prstGeom prst="line">
            <a:avLst/>
          </a:prstGeom>
          <a:ln w="19050">
            <a:solidFill>
              <a:srgbClr val="F04E4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clock&#10;&#10;Description automatically generated">
            <a:extLst>
              <a:ext uri="{FF2B5EF4-FFF2-40B4-BE49-F238E27FC236}">
                <a16:creationId xmlns:a16="http://schemas.microsoft.com/office/drawing/2014/main" id="{23BFB194-A9C5-42C6-ACD4-E1D916DF3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sp>
        <p:nvSpPr>
          <p:cNvPr id="12" name="Holder 6">
            <a:extLst>
              <a:ext uri="{FF2B5EF4-FFF2-40B4-BE49-F238E27FC236}">
                <a16:creationId xmlns:a16="http://schemas.microsoft.com/office/drawing/2014/main" id="{AB7F9092-3A0C-4D7F-B1A0-C77FDC05AA34}"/>
              </a:ext>
            </a:extLst>
          </p:cNvPr>
          <p:cNvSpPr>
            <a:spLocks noGrp="1"/>
          </p:cNvSpPr>
          <p:nvPr>
            <p:ph type="sldNum" sz="quarter" idx="4"/>
          </p:nvPr>
        </p:nvSpPr>
        <p:spPr>
          <a:xfrm>
            <a:off x="11582400" y="3362838"/>
            <a:ext cx="602512" cy="365125"/>
          </a:xfrm>
          <a:prstGeom prst="rect">
            <a:avLst/>
          </a:prstGeom>
        </p:spPr>
        <p:txBody>
          <a:bodyPr lIns="0" tIns="0" rIns="0" bIns="0"/>
          <a:lstStyle>
            <a:defPPr>
              <a:defRPr lang="en-US"/>
            </a:defPPr>
            <a:lvl1pPr marL="0" algn="ctr" defTabSz="914400" rtl="0" eaLnBrk="1" latinLnBrk="0" hangingPunct="1">
              <a:defRPr sz="900" b="0" i="0" kern="1200">
                <a:solidFill>
                  <a:srgbClr val="7F7F7F"/>
                </a:solidFill>
                <a:latin typeface="Gotham Light"/>
                <a:ea typeface="+mn-ea"/>
                <a:cs typeface="Gotham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413">
              <a:spcBef>
                <a:spcPts val="57"/>
              </a:spcBef>
            </a:pPr>
            <a:fld id="{81D60167-4931-47E6-BA6A-407CBD079E47}" type="slidenum">
              <a:rPr lang="en-US" smtClean="0"/>
              <a:pPr marL="22413">
                <a:spcBef>
                  <a:spcPts val="57"/>
                </a:spcBef>
              </a:pPr>
              <a:t>8</a:t>
            </a:fld>
            <a:endParaRPr lang="en-US">
              <a:solidFill>
                <a:srgbClr val="4F5554"/>
              </a:solidFill>
            </a:endParaRPr>
          </a:p>
        </p:txBody>
      </p:sp>
      <p:pic>
        <p:nvPicPr>
          <p:cNvPr id="4" name="Picture 3">
            <a:extLst>
              <a:ext uri="{FF2B5EF4-FFF2-40B4-BE49-F238E27FC236}">
                <a16:creationId xmlns:a16="http://schemas.microsoft.com/office/drawing/2014/main" id="{BEDF2B4E-B6B3-45E5-AC70-1F55C19A5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3023" y="1516356"/>
            <a:ext cx="4475397" cy="4970227"/>
          </a:xfrm>
          <a:prstGeom prst="rect">
            <a:avLst/>
          </a:prstGeom>
        </p:spPr>
      </p:pic>
    </p:spTree>
    <p:extLst>
      <p:ext uri="{BB962C8B-B14F-4D97-AF65-F5344CB8AC3E}">
        <p14:creationId xmlns:p14="http://schemas.microsoft.com/office/powerpoint/2010/main" val="2668004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579149FE-AA97-4DDD-BE83-B5C1C06344EB}"/>
              </a:ext>
            </a:extLst>
          </p:cNvPr>
          <p:cNvSpPr/>
          <p:nvPr/>
        </p:nvSpPr>
        <p:spPr>
          <a:xfrm flipH="1">
            <a:off x="7088" y="1357526"/>
            <a:ext cx="12199276" cy="5500474"/>
          </a:xfrm>
          <a:custGeom>
            <a:avLst/>
            <a:gdLst>
              <a:gd name="connsiteX0" fmla="*/ 0 w 12994104"/>
              <a:gd name="connsiteY0" fmla="*/ 6858000 h 6858000"/>
              <a:gd name="connsiteX1" fmla="*/ 1714500 w 12994104"/>
              <a:gd name="connsiteY1" fmla="*/ 0 h 6858000"/>
              <a:gd name="connsiteX2" fmla="*/ 12994104 w 12994104"/>
              <a:gd name="connsiteY2" fmla="*/ 0 h 6858000"/>
              <a:gd name="connsiteX3" fmla="*/ 11279604 w 12994104"/>
              <a:gd name="connsiteY3" fmla="*/ 6858000 h 6858000"/>
              <a:gd name="connsiteX4" fmla="*/ 0 w 12994104"/>
              <a:gd name="connsiteY4" fmla="*/ 6858000 h 6858000"/>
              <a:gd name="connsiteX0" fmla="*/ 0 w 11279604"/>
              <a:gd name="connsiteY0" fmla="*/ 6858000 h 6858000"/>
              <a:gd name="connsiteX1" fmla="*/ 1714500 w 11279604"/>
              <a:gd name="connsiteY1" fmla="*/ 0 h 6858000"/>
              <a:gd name="connsiteX2" fmla="*/ 11263627 w 11279604"/>
              <a:gd name="connsiteY2" fmla="*/ 0 h 6858000"/>
              <a:gd name="connsiteX3" fmla="*/ 11279604 w 11279604"/>
              <a:gd name="connsiteY3" fmla="*/ 6858000 h 6858000"/>
              <a:gd name="connsiteX4" fmla="*/ 0 w 11279604"/>
              <a:gd name="connsiteY4" fmla="*/ 6858000 h 6858000"/>
              <a:gd name="connsiteX0" fmla="*/ 852853 w 12132457"/>
              <a:gd name="connsiteY0" fmla="*/ 6858000 h 6858000"/>
              <a:gd name="connsiteX1" fmla="*/ 0 w 12132457"/>
              <a:gd name="connsiteY1" fmla="*/ 0 h 6858000"/>
              <a:gd name="connsiteX2" fmla="*/ 12116480 w 12132457"/>
              <a:gd name="connsiteY2" fmla="*/ 0 h 6858000"/>
              <a:gd name="connsiteX3" fmla="*/ 12132457 w 12132457"/>
              <a:gd name="connsiteY3" fmla="*/ 6858000 h 6858000"/>
              <a:gd name="connsiteX4" fmla="*/ 852853 w 12132457"/>
              <a:gd name="connsiteY4" fmla="*/ 6858000 h 6858000"/>
              <a:gd name="connsiteX0" fmla="*/ 0 w 12184479"/>
              <a:gd name="connsiteY0" fmla="*/ 6848475 h 6858000"/>
              <a:gd name="connsiteX1" fmla="*/ 52022 w 12184479"/>
              <a:gd name="connsiteY1" fmla="*/ 0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0 w 12184479"/>
              <a:gd name="connsiteY0" fmla="*/ 6848475 h 6858000"/>
              <a:gd name="connsiteX1" fmla="*/ 4397 w 12184479"/>
              <a:gd name="connsiteY1" fmla="*/ 28575 h 6858000"/>
              <a:gd name="connsiteX2" fmla="*/ 12168502 w 12184479"/>
              <a:gd name="connsiteY2" fmla="*/ 0 h 6858000"/>
              <a:gd name="connsiteX3" fmla="*/ 12184479 w 12184479"/>
              <a:gd name="connsiteY3" fmla="*/ 6858000 h 6858000"/>
              <a:gd name="connsiteX4" fmla="*/ 0 w 12184479"/>
              <a:gd name="connsiteY4" fmla="*/ 6848475 h 6858000"/>
              <a:gd name="connsiteX0" fmla="*/ 45983 w 12230462"/>
              <a:gd name="connsiteY0" fmla="*/ 6859657 h 6869182"/>
              <a:gd name="connsiteX1" fmla="*/ 32 w 12230462"/>
              <a:gd name="connsiteY1" fmla="*/ 0 h 6869182"/>
              <a:gd name="connsiteX2" fmla="*/ 12214485 w 12230462"/>
              <a:gd name="connsiteY2" fmla="*/ 11182 h 6869182"/>
              <a:gd name="connsiteX3" fmla="*/ 12230462 w 12230462"/>
              <a:gd name="connsiteY3" fmla="*/ 6869182 h 6869182"/>
              <a:gd name="connsiteX4" fmla="*/ 45983 w 12230462"/>
              <a:gd name="connsiteY4" fmla="*/ 6859657 h 6869182"/>
              <a:gd name="connsiteX0" fmla="*/ 0 w 12238099"/>
              <a:gd name="connsiteY0" fmla="*/ 6869971 h 6869971"/>
              <a:gd name="connsiteX1" fmla="*/ 7669 w 12238099"/>
              <a:gd name="connsiteY1" fmla="*/ 0 h 6869971"/>
              <a:gd name="connsiteX2" fmla="*/ 12222122 w 12238099"/>
              <a:gd name="connsiteY2" fmla="*/ 11182 h 6869971"/>
              <a:gd name="connsiteX3" fmla="*/ 12238099 w 12238099"/>
              <a:gd name="connsiteY3" fmla="*/ 6869182 h 6869971"/>
              <a:gd name="connsiteX4" fmla="*/ 0 w 12238099"/>
              <a:gd name="connsiteY4" fmla="*/ 6869971 h 6869971"/>
              <a:gd name="connsiteX0" fmla="*/ 0 w 12245047"/>
              <a:gd name="connsiteY0" fmla="*/ 6869971 h 6869971"/>
              <a:gd name="connsiteX1" fmla="*/ 7669 w 12245047"/>
              <a:gd name="connsiteY1" fmla="*/ 0 h 6869971"/>
              <a:gd name="connsiteX2" fmla="*/ 12243975 w 12245047"/>
              <a:gd name="connsiteY2" fmla="*/ 11182 h 6869971"/>
              <a:gd name="connsiteX3" fmla="*/ 12238099 w 12245047"/>
              <a:gd name="connsiteY3" fmla="*/ 6869182 h 6869971"/>
              <a:gd name="connsiteX4" fmla="*/ 0 w 12245047"/>
              <a:gd name="connsiteY4" fmla="*/ 6869971 h 686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5047" h="6869971">
                <a:moveTo>
                  <a:pt x="0" y="6869971"/>
                </a:moveTo>
                <a:cubicBezTo>
                  <a:pt x="1466" y="4596671"/>
                  <a:pt x="6203" y="2273300"/>
                  <a:pt x="7669" y="0"/>
                </a:cubicBezTo>
                <a:lnTo>
                  <a:pt x="12243975" y="11182"/>
                </a:lnTo>
                <a:cubicBezTo>
                  <a:pt x="12249301" y="2297182"/>
                  <a:pt x="12232773" y="4583182"/>
                  <a:pt x="12238099" y="6869182"/>
                </a:cubicBezTo>
                <a:lnTo>
                  <a:pt x="0" y="6869971"/>
                </a:lnTo>
                <a:close/>
              </a:path>
            </a:pathLst>
          </a:custGeom>
          <a:solidFill>
            <a:srgbClr val="F6E0C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6">
            <a:extLst>
              <a:ext uri="{FF2B5EF4-FFF2-40B4-BE49-F238E27FC236}">
                <a16:creationId xmlns:a16="http://schemas.microsoft.com/office/drawing/2014/main" id="{DCA22135-7F7A-4CFC-8CF4-5B5AE4F71FD1}"/>
              </a:ext>
            </a:extLst>
          </p:cNvPr>
          <p:cNvSpPr txBox="1"/>
          <p:nvPr/>
        </p:nvSpPr>
        <p:spPr>
          <a:xfrm>
            <a:off x="516719" y="1641975"/>
            <a:ext cx="6679990" cy="3766189"/>
          </a:xfrm>
          <a:prstGeom prst="rect">
            <a:avLst/>
          </a:prstGeom>
        </p:spPr>
        <p:txBody>
          <a:bodyPr vert="horz" wrap="square" lIns="0" tIns="11206"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04E4C"/>
                </a:solidFill>
                <a:latin typeface="Gotham Light" pitchFamily="50" charset="0"/>
              </a:rPr>
              <a:t>Fire – What To Do </a:t>
            </a:r>
          </a:p>
          <a:p>
            <a:pPr marL="11206" marR="0" lvl="0" algn="l" defTabSz="806867" rtl="0" eaLnBrk="1" fontAlgn="auto" latinLnBrk="0" hangingPunct="1">
              <a:lnSpc>
                <a:spcPct val="100000"/>
              </a:lnSpc>
              <a:spcBef>
                <a:spcPts val="0"/>
              </a:spcBef>
              <a:spcAft>
                <a:spcPts val="0"/>
              </a:spcAft>
              <a:buClr>
                <a:srgbClr val="F04E4C"/>
              </a:buClr>
              <a:buSzTx/>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 </a:t>
            </a: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lang="en-US" sz="1100" kern="900" dirty="0">
                <a:solidFill>
                  <a:srgbClr val="231F20"/>
                </a:solidFill>
                <a:latin typeface="Gotham Light" pitchFamily="50" charset="0"/>
              </a:rPr>
              <a:t>Home Fire Safety:</a:t>
            </a:r>
          </a:p>
          <a:p>
            <a:pPr marL="639856" lvl="1" indent="-171450" defTabSz="806867">
              <a:buClr>
                <a:srgbClr val="F04E4C"/>
              </a:buClr>
              <a:buFontTx/>
              <a:buChar char="+"/>
              <a:defRPr/>
            </a:pPr>
            <a:r>
              <a:rPr lang="en-US" sz="1100" kern="900" dirty="0">
                <a:solidFill>
                  <a:srgbClr val="231F20"/>
                </a:solidFill>
                <a:latin typeface="Gotham Light" pitchFamily="50" charset="0"/>
              </a:rPr>
              <a:t>Install smoke alarms on every level of your home, inside bedrooms and outside sleeping areas.</a:t>
            </a:r>
          </a:p>
          <a:p>
            <a:pPr marL="639856" lvl="1" indent="-171450" defTabSz="806867">
              <a:buClr>
                <a:srgbClr val="F04E4C"/>
              </a:buClr>
              <a:buFontTx/>
              <a:buChar char="+"/>
              <a:defRPr/>
            </a:pPr>
            <a:endParaRPr lang="en-US" sz="1100" kern="900" dirty="0">
              <a:solidFill>
                <a:srgbClr val="231F20"/>
              </a:solidFill>
              <a:latin typeface="Gotham Light" pitchFamily="50" charset="0"/>
            </a:endParaRPr>
          </a:p>
          <a:p>
            <a:pPr marL="639856" lvl="1" indent="-171450" defTabSz="806867">
              <a:buClr>
                <a:srgbClr val="F04E4C"/>
              </a:buClr>
              <a:buFontTx/>
              <a:buChar char="+"/>
              <a:defRPr/>
            </a:pPr>
            <a:r>
              <a:rPr lang="en-US" sz="1100" kern="900" dirty="0">
                <a:solidFill>
                  <a:srgbClr val="231F20"/>
                </a:solidFill>
                <a:latin typeface="Gotham Light" pitchFamily="50" charset="0"/>
              </a:rPr>
              <a:t>Test smoke alarms every month. If they’re not working, change the batteries.</a:t>
            </a:r>
          </a:p>
          <a:p>
            <a:pPr marL="468406" lvl="1" defTabSz="806867">
              <a:buClr>
                <a:srgbClr val="F04E4C"/>
              </a:buClr>
              <a:defRPr/>
            </a:pPr>
            <a:endParaRPr lang="en-US" sz="1100" kern="900" dirty="0">
              <a:solidFill>
                <a:srgbClr val="231F20"/>
              </a:solidFill>
              <a:latin typeface="Gotham Light" pitchFamily="50" charset="0"/>
            </a:endParaRPr>
          </a:p>
          <a:p>
            <a:pPr marL="639856" lvl="1" indent="-171450" defTabSz="806867">
              <a:buClr>
                <a:srgbClr val="F04E4C"/>
              </a:buClr>
              <a:buFontTx/>
              <a:buChar char="+"/>
              <a:defRPr/>
            </a:pPr>
            <a:r>
              <a:rPr lang="en-US" sz="1100" kern="900" dirty="0">
                <a:solidFill>
                  <a:srgbClr val="231F20"/>
                </a:solidFill>
                <a:latin typeface="Gotham Light" pitchFamily="50" charset="0"/>
              </a:rPr>
              <a:t>Talk with all family members about a fire escape plan and practice the plan twice a year.</a:t>
            </a:r>
          </a:p>
          <a:p>
            <a:pPr marL="468406" lvl="1" defTabSz="806867">
              <a:buClr>
                <a:srgbClr val="F04E4C"/>
              </a:buClr>
              <a:defRPr/>
            </a:pPr>
            <a:endParaRPr lang="en-US" sz="1100" kern="900" dirty="0">
              <a:solidFill>
                <a:srgbClr val="231F20"/>
              </a:solidFill>
              <a:latin typeface="Gotham Light" pitchFamily="50" charset="0"/>
            </a:endParaRPr>
          </a:p>
          <a:p>
            <a:pPr marL="639856" lvl="1" indent="-171450" defTabSz="806867">
              <a:buClr>
                <a:srgbClr val="F04E4C"/>
              </a:buClr>
              <a:buFontTx/>
              <a:buChar char="+"/>
              <a:defRPr/>
            </a:pPr>
            <a:r>
              <a:rPr lang="en-US" sz="1100" kern="900" dirty="0">
                <a:solidFill>
                  <a:srgbClr val="231F20"/>
                </a:solidFill>
                <a:latin typeface="Gotham Light" pitchFamily="50" charset="0"/>
              </a:rPr>
              <a:t>If a fire occurs in your home, GET OUT, STAY OUT and CALL FOR HELP. Never go back inside for anything or anyone.</a:t>
            </a:r>
          </a:p>
          <a:p>
            <a:pPr marL="468406" lvl="1" defTabSz="806867">
              <a:buClr>
                <a:srgbClr val="F04E4C"/>
              </a:buClr>
              <a:defRPr/>
            </a:pPr>
            <a:endParaRPr lang="en-US" sz="1100" kern="900" dirty="0">
              <a:solidFill>
                <a:srgbClr val="231F20"/>
              </a:solidFill>
              <a:latin typeface="Gotham Light" pitchFamily="50" charset="0"/>
            </a:endParaRPr>
          </a:p>
          <a:p>
            <a:pPr marL="182656" marR="0" lvl="0" indent="-171450" algn="l" defTabSz="806867" rtl="0" eaLnBrk="1" fontAlgn="auto" latinLnBrk="0" hangingPunct="1">
              <a:lnSpc>
                <a:spcPct val="100000"/>
              </a:lnSpc>
              <a:spcBef>
                <a:spcPts val="0"/>
              </a:spcBef>
              <a:spcAft>
                <a:spcPts val="0"/>
              </a:spcAft>
              <a:buClr>
                <a:srgbClr val="F04E4C"/>
              </a:buClr>
              <a:buSzTx/>
              <a:buFontTx/>
              <a:buChar char="+"/>
              <a:tabLst/>
              <a:defRPr/>
            </a:pPr>
            <a:r>
              <a:rPr kumimoji="0" lang="en-US" sz="1100" b="0" i="0" u="none" strike="noStrike" kern="900" cap="none" spc="0" normalizeH="0" baseline="0" noProof="0" dirty="0">
                <a:ln>
                  <a:noFill/>
                </a:ln>
                <a:solidFill>
                  <a:srgbClr val="231F20"/>
                </a:solidFill>
                <a:effectLst/>
                <a:uLnTx/>
                <a:uFillTx/>
                <a:latin typeface="Gotham Light" pitchFamily="50" charset="0"/>
              </a:rPr>
              <a:t>Wildfire Safety at Home: </a:t>
            </a:r>
            <a:endParaRPr lang="en-US" sz="1059" kern="900" dirty="0">
              <a:solidFill>
                <a:srgbClr val="231F20"/>
              </a:solidFill>
              <a:latin typeface="Gotham Light"/>
            </a:endParaRPr>
          </a:p>
          <a:p>
            <a:pPr marL="639856" lvl="1" indent="-171450" defTabSz="806867">
              <a:buClr>
                <a:srgbClr val="F04E4C"/>
              </a:buClr>
              <a:buFontTx/>
              <a:buChar char="+"/>
              <a:defRPr/>
            </a:pPr>
            <a:r>
              <a:rPr kumimoji="0" lang="en-US" sz="1100" b="0" i="0" u="none" strike="noStrike" kern="900" cap="none" spc="0" normalizeH="0" baseline="0" noProof="0" dirty="0">
                <a:ln>
                  <a:noFill/>
                </a:ln>
                <a:solidFill>
                  <a:srgbClr val="231F20"/>
                </a:solidFill>
                <a:effectLst/>
                <a:uLnTx/>
                <a:uFillTx/>
                <a:latin typeface="Gotham Light"/>
              </a:rPr>
              <a:t>Fill your sinks and bathtubs with cold water.</a:t>
            </a:r>
          </a:p>
          <a:p>
            <a:pPr marL="639856" lvl="1" indent="-171450" defTabSz="806867">
              <a:buClr>
                <a:srgbClr val="F04E4C"/>
              </a:buClr>
              <a:buFontTx/>
              <a:buChar char="+"/>
              <a:defRPr/>
            </a:pPr>
            <a:r>
              <a:rPr kumimoji="0" lang="en-US" sz="1100" b="0" i="0" u="none" strike="noStrike" kern="900" cap="none" spc="0" normalizeH="0" baseline="0" noProof="0" dirty="0">
                <a:ln>
                  <a:noFill/>
                </a:ln>
                <a:solidFill>
                  <a:srgbClr val="231F20"/>
                </a:solidFill>
                <a:effectLst/>
                <a:uLnTx/>
                <a:uFillTx/>
                <a:latin typeface="Gotham Light"/>
              </a:rPr>
              <a:t>Keep your doors and windows shut, but don’t lock them.</a:t>
            </a:r>
          </a:p>
          <a:p>
            <a:pPr marL="639856" lvl="1" indent="-171450" defTabSz="806867">
              <a:buClr>
                <a:srgbClr val="F04E4C"/>
              </a:buClr>
              <a:buFontTx/>
              <a:buChar char="+"/>
              <a:defRPr/>
            </a:pPr>
            <a:r>
              <a:rPr kumimoji="0" lang="en-US" sz="1100" b="0" i="0" u="none" strike="noStrike" kern="900" cap="none" spc="0" normalizeH="0" baseline="0" noProof="0" dirty="0">
                <a:ln>
                  <a:noFill/>
                </a:ln>
                <a:solidFill>
                  <a:srgbClr val="231F20"/>
                </a:solidFill>
                <a:effectLst/>
                <a:uLnTx/>
                <a:uFillTx/>
                <a:latin typeface="Gotham Light"/>
              </a:rPr>
              <a:t>Remove any window coverings and move fabric-covered furniture away from windows and sliding doors.</a:t>
            </a:r>
          </a:p>
          <a:p>
            <a:pPr marL="639856" lvl="1" indent="-171450" defTabSz="806867">
              <a:buClr>
                <a:srgbClr val="F04E4C"/>
              </a:buClr>
              <a:buFontTx/>
              <a:buChar char="+"/>
              <a:defRPr/>
            </a:pPr>
            <a:r>
              <a:rPr kumimoji="0" lang="en-US" sz="1100" b="0" i="0" u="none" strike="noStrike" kern="900" cap="none" spc="0" normalizeH="0" baseline="0" noProof="0" dirty="0">
                <a:ln>
                  <a:noFill/>
                </a:ln>
                <a:solidFill>
                  <a:srgbClr val="231F20"/>
                </a:solidFill>
                <a:effectLst/>
                <a:uLnTx/>
                <a:uFillTx/>
                <a:latin typeface="Gotham Light"/>
              </a:rPr>
              <a:t>Use hoses or sprinklers to wet your roof, walls, and the ground around your home, if you can do it safely.</a:t>
            </a:r>
          </a:p>
          <a:p>
            <a:pPr marL="639856" lvl="1" indent="-171450" defTabSz="806867">
              <a:buClr>
                <a:srgbClr val="F04E4C"/>
              </a:buClr>
              <a:buFontTx/>
              <a:buChar char="+"/>
              <a:defRPr/>
            </a:pPr>
            <a:r>
              <a:rPr kumimoji="0" lang="en-US" sz="1100" b="0" i="0" u="none" strike="noStrike" kern="900" cap="none" spc="0" normalizeH="0" baseline="0" noProof="0" dirty="0">
                <a:ln>
                  <a:noFill/>
                </a:ln>
                <a:solidFill>
                  <a:srgbClr val="231F20"/>
                </a:solidFill>
                <a:effectLst/>
                <a:uLnTx/>
                <a:uFillTx/>
                <a:latin typeface="Gotham Light"/>
              </a:rPr>
              <a:t>Stay inside and away from windows and exterior walls.</a:t>
            </a:r>
            <a:endParaRPr kumimoji="0" lang="en-US" sz="1100" b="0" i="0" u="none" strike="noStrike" kern="900" cap="none" spc="0" normalizeH="0" baseline="0" noProof="0" dirty="0">
              <a:ln>
                <a:noFill/>
              </a:ln>
              <a:solidFill>
                <a:srgbClr val="231F20"/>
              </a:solidFill>
              <a:effectLst/>
              <a:uLnTx/>
              <a:uFillTx/>
              <a:latin typeface="Gotham Light" pitchFamily="50" charset="0"/>
            </a:endParaRPr>
          </a:p>
        </p:txBody>
      </p:sp>
      <p:sp>
        <p:nvSpPr>
          <p:cNvPr id="2" name="TextBox 1">
            <a:extLst>
              <a:ext uri="{FF2B5EF4-FFF2-40B4-BE49-F238E27FC236}">
                <a16:creationId xmlns:a16="http://schemas.microsoft.com/office/drawing/2014/main" id="{FB1FC3FA-7AE3-4740-A958-545C3479A859}"/>
              </a:ext>
            </a:extLst>
          </p:cNvPr>
          <p:cNvSpPr txBox="1"/>
          <p:nvPr/>
        </p:nvSpPr>
        <p:spPr>
          <a:xfrm>
            <a:off x="516719" y="517065"/>
            <a:ext cx="5143850" cy="492443"/>
          </a:xfrm>
          <a:prstGeom prst="rect">
            <a:avLst/>
          </a:prstGeom>
          <a:noFill/>
        </p:spPr>
        <p:txBody>
          <a:bodyPr wrap="square" rtlCol="0">
            <a:spAutoFit/>
          </a:bodyPr>
          <a:lstStyle/>
          <a:p>
            <a:r>
              <a:rPr lang="en-US" sz="2600" dirty="0">
                <a:solidFill>
                  <a:srgbClr val="F04E4C"/>
                </a:solidFill>
                <a:latin typeface="Gotham Light" pitchFamily="50" charset="0"/>
              </a:rPr>
              <a:t>GET </a:t>
            </a:r>
          </a:p>
        </p:txBody>
      </p:sp>
      <p:sp>
        <p:nvSpPr>
          <p:cNvPr id="5" name="TextBox 4">
            <a:extLst>
              <a:ext uri="{FF2B5EF4-FFF2-40B4-BE49-F238E27FC236}">
                <a16:creationId xmlns:a16="http://schemas.microsoft.com/office/drawing/2014/main" id="{5A286AEC-660C-4005-A6F5-157CC9A65B45}"/>
              </a:ext>
            </a:extLst>
          </p:cNvPr>
          <p:cNvSpPr txBox="1"/>
          <p:nvPr/>
        </p:nvSpPr>
        <p:spPr>
          <a:xfrm>
            <a:off x="820690" y="-558450"/>
            <a:ext cx="4401178" cy="2631490"/>
          </a:xfrm>
          <a:prstGeom prst="rect">
            <a:avLst/>
          </a:prstGeom>
          <a:noFill/>
        </p:spPr>
        <p:txBody>
          <a:bodyPr wrap="square" rtlCol="0">
            <a:spAutoFit/>
          </a:bodyPr>
          <a:lstStyle/>
          <a:p>
            <a:endParaRPr lang="en-US" sz="5500" dirty="0">
              <a:solidFill>
                <a:srgbClr val="F04E4C"/>
              </a:solidFill>
              <a:latin typeface="MoonTime 2" pitchFamily="50" charset="0"/>
            </a:endParaRPr>
          </a:p>
          <a:p>
            <a:r>
              <a:rPr lang="en-US" sz="5500" dirty="0">
                <a:solidFill>
                  <a:srgbClr val="F04E4C"/>
                </a:solidFill>
                <a:latin typeface="MoonTime 2" pitchFamily="50" charset="0"/>
              </a:rPr>
              <a:t>   informed</a:t>
            </a:r>
          </a:p>
          <a:p>
            <a:endParaRPr lang="en-US" sz="5500" dirty="0">
              <a:solidFill>
                <a:srgbClr val="F04E4C"/>
              </a:solidFill>
              <a:latin typeface="MoonTime 2" pitchFamily="50" charset="0"/>
            </a:endParaRPr>
          </a:p>
        </p:txBody>
      </p:sp>
      <p:cxnSp>
        <p:nvCxnSpPr>
          <p:cNvPr id="10" name="Straight Connector 9">
            <a:extLst>
              <a:ext uri="{FF2B5EF4-FFF2-40B4-BE49-F238E27FC236}">
                <a16:creationId xmlns:a16="http://schemas.microsoft.com/office/drawing/2014/main" id="{65394ECE-BE5F-41F9-985C-CAEFD8647229}"/>
              </a:ext>
            </a:extLst>
          </p:cNvPr>
          <p:cNvCxnSpPr/>
          <p:nvPr/>
        </p:nvCxnSpPr>
        <p:spPr>
          <a:xfrm>
            <a:off x="3340875" y="757295"/>
            <a:ext cx="1357576" cy="0"/>
          </a:xfrm>
          <a:prstGeom prst="line">
            <a:avLst/>
          </a:prstGeom>
          <a:ln w="19050">
            <a:solidFill>
              <a:srgbClr val="F04E4C"/>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clock&#10;&#10;Description automatically generated">
            <a:extLst>
              <a:ext uri="{FF2B5EF4-FFF2-40B4-BE49-F238E27FC236}">
                <a16:creationId xmlns:a16="http://schemas.microsoft.com/office/drawing/2014/main" id="{23BFB194-A9C5-42C6-ACD4-E1D916DF3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6951" y="6568646"/>
            <a:ext cx="366949" cy="207292"/>
          </a:xfrm>
          <a:prstGeom prst="rect">
            <a:avLst/>
          </a:prstGeom>
        </p:spPr>
      </p:pic>
      <p:sp>
        <p:nvSpPr>
          <p:cNvPr id="12" name="Holder 6">
            <a:extLst>
              <a:ext uri="{FF2B5EF4-FFF2-40B4-BE49-F238E27FC236}">
                <a16:creationId xmlns:a16="http://schemas.microsoft.com/office/drawing/2014/main" id="{AB7F9092-3A0C-4D7F-B1A0-C77FDC05AA34}"/>
              </a:ext>
            </a:extLst>
          </p:cNvPr>
          <p:cNvSpPr>
            <a:spLocks noGrp="1"/>
          </p:cNvSpPr>
          <p:nvPr>
            <p:ph type="sldNum" sz="quarter" idx="4"/>
          </p:nvPr>
        </p:nvSpPr>
        <p:spPr>
          <a:xfrm>
            <a:off x="11582400" y="3362838"/>
            <a:ext cx="602512" cy="365125"/>
          </a:xfrm>
          <a:prstGeom prst="rect">
            <a:avLst/>
          </a:prstGeom>
        </p:spPr>
        <p:txBody>
          <a:bodyPr lIns="0" tIns="0" rIns="0" bIns="0"/>
          <a:lstStyle>
            <a:defPPr>
              <a:defRPr lang="en-US"/>
            </a:defPPr>
            <a:lvl1pPr marL="0" algn="ctr" defTabSz="914400" rtl="0" eaLnBrk="1" latinLnBrk="0" hangingPunct="1">
              <a:defRPr sz="900" b="0" i="0" kern="1200">
                <a:solidFill>
                  <a:srgbClr val="7F7F7F"/>
                </a:solidFill>
                <a:latin typeface="Gotham Light"/>
                <a:ea typeface="+mn-ea"/>
                <a:cs typeface="Gotham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413">
              <a:spcBef>
                <a:spcPts val="57"/>
              </a:spcBef>
            </a:pPr>
            <a:fld id="{81D60167-4931-47E6-BA6A-407CBD079E47}" type="slidenum">
              <a:rPr lang="en-US" smtClean="0"/>
              <a:pPr marL="22413">
                <a:spcBef>
                  <a:spcPts val="57"/>
                </a:spcBef>
              </a:pPr>
              <a:t>9</a:t>
            </a:fld>
            <a:endParaRPr lang="en-US">
              <a:solidFill>
                <a:srgbClr val="4F5554"/>
              </a:solidFill>
            </a:endParaRPr>
          </a:p>
        </p:txBody>
      </p:sp>
      <p:pic>
        <p:nvPicPr>
          <p:cNvPr id="11" name="Picture 10" descr="Bonfire at beach at sunset">
            <a:extLst>
              <a:ext uri="{FF2B5EF4-FFF2-40B4-BE49-F238E27FC236}">
                <a16:creationId xmlns:a16="http://schemas.microsoft.com/office/drawing/2014/main" id="{D2DBF096-DF2C-4DAA-901C-C83D1294A2C5}"/>
              </a:ext>
            </a:extLst>
          </p:cNvPr>
          <p:cNvPicPr>
            <a:picLocks noChangeAspect="1"/>
          </p:cNvPicPr>
          <p:nvPr/>
        </p:nvPicPr>
        <p:blipFill rotWithShape="1">
          <a:blip r:embed="rId4">
            <a:extLst>
              <a:ext uri="{28A0092B-C50C-407E-A947-70E740481C1C}">
                <a14:useLocalDpi xmlns:a14="http://schemas.microsoft.com/office/drawing/2010/main" val="0"/>
              </a:ext>
            </a:extLst>
          </a:blip>
          <a:srcRect l="2254" t="6084" r="44418" b="56932"/>
          <a:stretch/>
        </p:blipFill>
        <p:spPr>
          <a:xfrm>
            <a:off x="7617041" y="2085178"/>
            <a:ext cx="4378359" cy="3041261"/>
          </a:xfrm>
          <a:prstGeom prst="rect">
            <a:avLst/>
          </a:prstGeom>
        </p:spPr>
      </p:pic>
    </p:spTree>
    <p:extLst>
      <p:ext uri="{BB962C8B-B14F-4D97-AF65-F5344CB8AC3E}">
        <p14:creationId xmlns:p14="http://schemas.microsoft.com/office/powerpoint/2010/main" val="1585814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1354</TotalTime>
  <Words>1082</Words>
  <Application>Microsoft Office PowerPoint</Application>
  <PresentationFormat>Widescreen</PresentationFormat>
  <Paragraphs>235</Paragraphs>
  <Slides>17</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Gotham Book</vt:lpstr>
      <vt:lpstr>Gotham Light</vt:lpstr>
      <vt:lpstr>Gotham Medium</vt:lpstr>
      <vt:lpstr>MoonTime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Zayas</dc:creator>
  <cp:lastModifiedBy>Ivette Zamaripa</cp:lastModifiedBy>
  <cp:revision>24</cp:revision>
  <dcterms:created xsi:type="dcterms:W3CDTF">2020-10-14T20:47:27Z</dcterms:created>
  <dcterms:modified xsi:type="dcterms:W3CDTF">2021-03-08T17:31:40Z</dcterms:modified>
</cp:coreProperties>
</file>